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38" r:id="rId2"/>
    <p:sldId id="440" r:id="rId3"/>
    <p:sldId id="44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54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7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931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7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23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35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5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46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21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01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53F51-F870-4C45-AB1E-E21E23351FBA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B5793-CA74-41D3-A3CC-513197AE24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26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5512" y="1331073"/>
            <a:ext cx="5996923" cy="3345799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DIY metaphor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80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16613" y="1347673"/>
            <a:ext cx="6065059" cy="3723765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2092615"/>
            <a:ext cx="4023360" cy="223388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Doing DIY when stressed…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85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239590DF-045E-4C18-8F4C-0585B4EFE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3960" y="1704043"/>
            <a:ext cx="4786540" cy="3186191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112C95-BC03-4270-894C-112398D11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987921"/>
            <a:ext cx="4023360" cy="354071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dirty="0"/>
            </a:br>
            <a:r>
              <a:rPr lang="en-US" dirty="0"/>
              <a:t>Doing DIY when you’re less stressed… means more likelihood of success…</a:t>
            </a:r>
            <a:endParaRPr lang="en-US" sz="4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35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1_Office Theme</vt:lpstr>
      <vt:lpstr>DIY metaphor </vt:lpstr>
      <vt:lpstr>Doing DIY when stressed…</vt:lpstr>
      <vt:lpstr> Doing DIY when you’re less stressed… means more likelihood of success…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DIY metaphor </dc:title>
  <dc:creator>Jeannie Gordon</dc:creator>
  <cp:lastModifiedBy>Jeannie Gordon</cp:lastModifiedBy>
  <cp:revision>1</cp:revision>
  <dcterms:created xsi:type="dcterms:W3CDTF">2021-02-04T14:34:50Z</dcterms:created>
  <dcterms:modified xsi:type="dcterms:W3CDTF">2021-02-04T14:35:27Z</dcterms:modified>
</cp:coreProperties>
</file>