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9C38-AC8F-4A00-9F26-8751EEF6B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B8472-0A9B-4F98-B52A-CA0E1B9C70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1E895-4752-4BEB-8AF8-A41EA826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98A64-3847-4988-844A-F9087BAB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29FB3-BB1E-42B1-940D-26715C1EE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5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0020-52A3-4956-9716-FE84235B9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C87071-8A8A-43E9-BE23-9448D87A0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3D8C1-E23F-4E29-B122-636FB4C10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408C4-641C-42C9-9B3C-77F8B345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F5EF0-DDD8-45E8-9755-A35FD1C4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35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278190-E059-4C9B-BA75-9AB278945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544B1-332D-49CE-83D9-F604962A7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BD403-9717-4260-BA88-1BC75E7F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3B7E5-4FBF-400D-A1F3-47434241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3CA90-B5E9-4881-B2DA-0C23BA40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6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E5D0B-3D0D-49DA-BE05-AC9EE04B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75786-97DB-4B82-B117-F299956C0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DE7A8-FFDD-40A2-BA20-EC601B5A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A2445-C05D-493C-BCE0-7E55D4D40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859A5-F008-408B-96A4-76ECD8E6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87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66EE-1B08-4707-AF6C-80954C106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2F53D-3704-4D42-827A-6FC19BC8B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91F21-285C-4C29-922E-90C209A4F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91D77-99BD-47F7-A82F-D4A841DC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9F276-35E5-489C-9A3A-29C6C8A9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70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FC3B6-CD0A-4FB2-8EAB-3370DDF75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12621-C0E5-4008-AE26-0C48D6B87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1A951-7601-4996-9EA9-806E08A50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4806E-8E45-4570-8862-0285E3FE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4F447-7A4E-4CFB-92A4-23910C969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3DF62-73C8-4F55-BCDB-7A69BDEE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82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5BDAB-3DBD-445C-A172-20153EB4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4E0EF-6B4E-4C99-B4FF-DFCCDCB80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37B69-E4C6-472A-9806-61954403E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79D4B5-B739-4283-A111-76CCC2692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2DBADB-CE86-4F7C-AA96-5A0661893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4EE1-73BE-4D6D-90AA-B0712E2C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D1E2FD-EFCB-48CA-A4F8-E3DC1AA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26A47-4327-4F64-9A9A-12EDC1EF5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02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5C813-3BB5-441B-99BB-25AE56AD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581B7-A108-412D-992B-88C3747B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1C950E-69A2-4D66-8828-B51EE35FC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FD620-E857-4651-A83B-A92855BC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0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047FF6-6EAB-4E6B-BB89-1B172DB23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D7CB1E-AD79-4ECA-987C-643B5B42B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13E75-AE8A-4303-AF74-C75F13A4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8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1FCAE-65AB-4000-AA5C-C3559318F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AA48D-8834-4239-A65C-A6F0569B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A8B37-7234-459E-A394-5E824C6FD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E4AA1-E104-4831-AEE6-61F3BC34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0521F-D20C-4BFF-83E3-A6ACD354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B36C8-3527-440F-BC13-BBDAFB4E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CD2AD-60E7-46C0-BFF4-928640F1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0975ED-C73D-4A61-A72F-06D7D949A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41F8C-45CE-48B2-9501-6E648189B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FBDD52-06A2-4EF2-8F12-2BA73D847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0BF01-F577-415B-85B4-E54F8AD17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66A42-7167-49EC-94C3-C5A9BBE2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41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9CB2E-0EF6-4262-BEDA-7CC8BE1E6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A2D6E-7B28-4516-815F-C0B0C9F48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D7C6A-9FE1-42FD-990C-F3981C0E7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9A121-6087-42A0-B9F7-6434B82459B3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67AC0-7944-4371-A74F-BA9136758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B024E-F253-45C9-B4E4-D85F99587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ADB92-3E94-49F8-AED5-EC2EB6D2A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15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52CF5D-0294-49F8-838D-B16967298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Escalation curve </a:t>
            </a:r>
            <a:endParaRPr lang="en-GB" dirty="0"/>
          </a:p>
        </p:txBody>
      </p:sp>
      <p:pic>
        <p:nvPicPr>
          <p:cNvPr id="6" name="Content Placeholder 1">
            <a:extLst>
              <a:ext uri="{FF2B5EF4-FFF2-40B4-BE49-F238E27FC236}">
                <a16:creationId xmlns:a16="http://schemas.microsoft.com/office/drawing/2014/main" id="{ABF959B4-A97E-47D5-BE0F-9EA8A1CF6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0" r="9645" b="17157"/>
          <a:stretch/>
        </p:blipFill>
        <p:spPr>
          <a:xfrm>
            <a:off x="3198136" y="1772817"/>
            <a:ext cx="5236737" cy="3657600"/>
          </a:xfrm>
        </p:spPr>
      </p:pic>
    </p:spTree>
    <p:extLst>
      <p:ext uri="{BB962C8B-B14F-4D97-AF65-F5344CB8AC3E}">
        <p14:creationId xmlns:p14="http://schemas.microsoft.com/office/powerpoint/2010/main" val="3339367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Escalation curve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Escalation curve </dc:title>
  <dc:creator>Jeannie Gordon</dc:creator>
  <cp:lastModifiedBy>Jeannie Gordon</cp:lastModifiedBy>
  <cp:revision>1</cp:revision>
  <dcterms:created xsi:type="dcterms:W3CDTF">2021-02-01T17:16:48Z</dcterms:created>
  <dcterms:modified xsi:type="dcterms:W3CDTF">2021-02-01T17:18:33Z</dcterms:modified>
</cp:coreProperties>
</file>