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3D42C-2698-4878-B083-8A61A6EC6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33B7D-819F-470C-A0C9-637DD43AA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8B6E5-DF36-459C-91FE-DC0C72A92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B7F6F-C725-4B0D-AC97-6AD7D3B08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E6F1D-E42F-4AB7-ACB7-008E4C093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29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8B265-C557-46B8-AB4C-4ECF897C5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C228CA-77DB-4F3F-97DB-FA775A210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734A7-F8EB-472F-8DBC-A4619040E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DC72-30BE-4021-8778-AA799F77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85ED8-08BF-4242-B08E-7BCB2061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98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7BE67E-F56F-445A-A3E0-DB0560F196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67E4E5-D56C-4D69-A4AC-FB5EBF802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A08C3-82A8-4251-B182-0B134FE22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88381-5E1E-4B13-AF91-2A6D79DE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8AA30-FE94-4F24-98E8-AB8107957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90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C0AA4-B117-4160-853E-9A86E84C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5956B-768A-47F1-9412-5F0D490FB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96A69-F667-4CA8-8EE7-9A54A79CA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91AFA-6118-4948-82F7-59797AC31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AF44B-9DFD-426A-90DD-6C1EB097D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06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57EC5-7E5F-4F91-8FB6-A19F83445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DE9DE-4F75-4692-A04F-BB51ED809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F9D0-50F6-4D6B-9018-A2B054F2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DA953-52ED-4842-9B53-718CA9BC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E8A80-F97B-49F0-B849-10DE0AFB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43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5ACBC-189A-40D1-86AA-3ABDB22B4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06A44-3B5D-40C3-98D0-6D26C8AF58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718CF6-8569-43C7-A120-6F40E029E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6B1FE8-F406-41D9-AFB3-C0CFF6D76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2B5F0-732D-4CDB-9D4B-6951C554B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72F5D-94FF-442B-9AF2-81A9DA38D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FD152-6EF9-4C82-976E-9126DC6F4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83E8CA-5829-4139-80AB-E086DFEF2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39AFA8-D70C-4C95-869E-B6F33ED4C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64434C-2B49-447F-AE60-5ACAC02C8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FE7A-BB65-4896-823C-0F1FA0CB2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B03A46-A3F1-477E-8FDC-BFD31CCEE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4B5BCA-9F82-4C67-8FE9-C7A93A60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50F805-2F37-4332-AA18-1E68D3485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151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3EDF2-B2B6-410E-84BB-5B13AF12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E46DF2-92B0-45FF-AF63-00C31DF07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18D79C-1D8F-4CFC-AA6F-6919D8EA4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03878-192F-48FB-B54D-7B6B0322D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286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F0E8DA-EA20-40EA-9690-CCC8FB488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4F3A4-6089-4E8C-8A3C-EDEA8B993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2B208-1536-4158-8634-8AF150D59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43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5078A-E116-427F-A501-F62B244D7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31567-3C60-4122-8D12-3079E6D4D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A34E34-0AB9-4F56-90CD-69192A3D0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8F3A9-4C71-463F-854E-E5264DEDD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23244-83CC-4AD4-8457-9D5A9906F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02F6C-9D21-48BE-A602-04E11F4A0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13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C5423-A549-4919-9E03-1B8CA11A4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4340D9-D31B-4780-B86E-E05B65A1C3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F96D3-51D5-4DFA-9EDD-F8F385FC9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428B3-70CE-42CA-B470-98990458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74E13-061B-462C-B4AD-E0B7A152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3ECF4C-FA10-475B-A77C-9F52F8960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0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BAFAD0-1B67-4F91-BF04-8928579C3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D65CB-1873-4DBF-B6B8-AE9465B34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B56FE-3D92-4D06-8B24-342E05895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79091-6E6D-4319-BD35-5334B1EFFE7D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9F41A-E53C-4CC9-B6B0-9C5296BE4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EF93C-AB18-4D0E-B971-4D95EF829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90CCD-DC28-45AF-A963-AC0AB5928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21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entrepreneur.com/article/25205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783388-5579-4C18-866A-67E534DA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Kettle metaphor … </a:t>
            </a:r>
            <a:r>
              <a:rPr lang="en-GB" sz="4000" dirty="0"/>
              <a:t>takes time to boil a kettle  </a:t>
            </a:r>
            <a:endParaRPr lang="en-GB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79C61DA-6A65-4536-816B-BC03660B6A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8189" t="26271" r="17725" b="9773"/>
          <a:stretch/>
        </p:blipFill>
        <p:spPr>
          <a:xfrm>
            <a:off x="6304547" y="2273231"/>
            <a:ext cx="4668253" cy="3197128"/>
          </a:xfrm>
        </p:spPr>
      </p:pic>
      <p:pic>
        <p:nvPicPr>
          <p:cNvPr id="10" name="Content Placeholder 4" descr="A hand holding a stopwatch&#10;&#10;Description automatically generated with medium confidence">
            <a:extLst>
              <a:ext uri="{FF2B5EF4-FFF2-40B4-BE49-F238E27FC236}">
                <a16:creationId xmlns:a16="http://schemas.microsoft.com/office/drawing/2014/main" id="{F4882C7E-E628-4703-B808-B403CD775D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5186" b="7493"/>
          <a:stretch/>
        </p:blipFill>
        <p:spPr>
          <a:xfrm>
            <a:off x="838200" y="2273231"/>
            <a:ext cx="4912895" cy="3197128"/>
          </a:xfrm>
        </p:spPr>
      </p:pic>
    </p:spTree>
    <p:extLst>
      <p:ext uri="{BB962C8B-B14F-4D97-AF65-F5344CB8AC3E}">
        <p14:creationId xmlns:p14="http://schemas.microsoft.com/office/powerpoint/2010/main" val="147369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783388-5579-4C18-866A-67E534DA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The 1</a:t>
            </a:r>
            <a:r>
              <a:rPr lang="en-GB" sz="4000" baseline="30000" dirty="0"/>
              <a:t>st</a:t>
            </a:r>
            <a:r>
              <a:rPr lang="en-GB" sz="4000" dirty="0"/>
              <a:t> time may take a few minutes..  </a:t>
            </a:r>
            <a:endParaRPr lang="en-GB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79C61DA-6A65-4536-816B-BC03660B6A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8189" t="26271" r="17725" b="9773"/>
          <a:stretch/>
        </p:blipFill>
        <p:spPr>
          <a:xfrm>
            <a:off x="6304547" y="2273231"/>
            <a:ext cx="4668253" cy="3197128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335E62-FB27-4618-A9C7-B03084C94B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40"/>
          <a:stretch/>
        </p:blipFill>
        <p:spPr>
          <a:xfrm>
            <a:off x="837751" y="2273231"/>
            <a:ext cx="4327807" cy="319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83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783388-5579-4C18-866A-67E534DA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Quicker the 2nd</a:t>
            </a:r>
            <a:r>
              <a:rPr lang="en-GB" sz="4000" dirty="0"/>
              <a:t> time 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8B0892-2DB1-4B34-AA12-B35A8B4CC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556" y="1825625"/>
            <a:ext cx="4669941" cy="3194581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C496054-9FEA-45D1-94EC-5B4EB4D64B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65520" y="1825625"/>
            <a:ext cx="4020354" cy="34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53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22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Kettle metaphor … takes time to boil a kettle  </vt:lpstr>
      <vt:lpstr>The 1st time may take a few minutes..  </vt:lpstr>
      <vt:lpstr>Quicker the 2nd time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Kettle metaphor</dc:title>
  <dc:creator>Jeannie Gordon</dc:creator>
  <cp:lastModifiedBy>Jeannie Gordon</cp:lastModifiedBy>
  <cp:revision>2</cp:revision>
  <dcterms:created xsi:type="dcterms:W3CDTF">2021-02-01T17:18:45Z</dcterms:created>
  <dcterms:modified xsi:type="dcterms:W3CDTF">2021-02-04T13:52:58Z</dcterms:modified>
</cp:coreProperties>
</file>