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23" r:id="rId2"/>
    <p:sldId id="403" r:id="rId3"/>
    <p:sldId id="404" r:id="rId4"/>
    <p:sldId id="405" r:id="rId5"/>
    <p:sldId id="429" r:id="rId6"/>
    <p:sldId id="425" r:id="rId7"/>
    <p:sldId id="426" r:id="rId8"/>
    <p:sldId id="427" r:id="rId9"/>
    <p:sldId id="42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564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552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468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5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75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4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7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730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137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81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20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33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4156510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Problem Solving</a:t>
            </a:r>
          </a:p>
        </p:txBody>
      </p:sp>
    </p:spTree>
    <p:extLst>
      <p:ext uri="{BB962C8B-B14F-4D97-AF65-F5344CB8AC3E}">
        <p14:creationId xmlns:p14="http://schemas.microsoft.com/office/powerpoint/2010/main" val="369967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C9CC24-B375-4226-BF2B-61FADBBA6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647E21-5366-4638-AC97-D8CD4111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936D94-D17F-4F13-8F29-ECAC5FF3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GB" sz="4400" dirty="0"/>
              <a:t>A. Am I upset because they are upset ? </a:t>
            </a:r>
            <a:endParaRPr lang="en-GB" sz="4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11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C9CC24-B375-4226-BF2B-61FADBBA6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647E21-5366-4638-AC97-D8CD4111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936D94-D17F-4F13-8F29-ECAC5FF3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GB" sz="4400" dirty="0"/>
              <a:t>B. What happens to me personally if the problem does not get solved ? </a:t>
            </a:r>
            <a:endParaRPr lang="en-GB" sz="4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166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C9CC24-B375-4226-BF2B-61FADBBA6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647E21-5366-4638-AC97-D8CD4111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936D94-D17F-4F13-8F29-ECAC5FF3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GB" sz="4400" dirty="0"/>
              <a:t>C. How can I twist this problem to make it mine? </a:t>
            </a:r>
            <a:endParaRPr lang="en-GB" sz="4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57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Problem solving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4400" dirty="0">
                <a:solidFill>
                  <a:srgbClr val="000000"/>
                </a:solidFill>
              </a:rPr>
              <a:t>1. Identify the problem and name the feeling</a:t>
            </a:r>
          </a:p>
        </p:txBody>
      </p:sp>
    </p:spTree>
    <p:extLst>
      <p:ext uri="{BB962C8B-B14F-4D97-AF65-F5344CB8AC3E}">
        <p14:creationId xmlns:p14="http://schemas.microsoft.com/office/powerpoint/2010/main" val="199662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Problem solving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4400" dirty="0">
                <a:solidFill>
                  <a:srgbClr val="000000"/>
                </a:solidFill>
              </a:rPr>
              <a:t>2. Consider all options</a:t>
            </a:r>
          </a:p>
        </p:txBody>
      </p:sp>
    </p:spTree>
    <p:extLst>
      <p:ext uri="{BB962C8B-B14F-4D97-AF65-F5344CB8AC3E}">
        <p14:creationId xmlns:p14="http://schemas.microsoft.com/office/powerpoint/2010/main" val="177005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Problem solving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4400" dirty="0">
                <a:solidFill>
                  <a:srgbClr val="000000"/>
                </a:solidFill>
              </a:rPr>
              <a:t>3. Consider all consequences</a:t>
            </a:r>
          </a:p>
        </p:txBody>
      </p:sp>
    </p:spTree>
    <p:extLst>
      <p:ext uri="{BB962C8B-B14F-4D97-AF65-F5344CB8AC3E}">
        <p14:creationId xmlns:p14="http://schemas.microsoft.com/office/powerpoint/2010/main" val="401739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Problem solving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4400" dirty="0">
                <a:solidFill>
                  <a:srgbClr val="000000"/>
                </a:solidFill>
              </a:rPr>
              <a:t>4. Decide on the best solution for the problem holder</a:t>
            </a:r>
          </a:p>
        </p:txBody>
      </p:sp>
    </p:spTree>
    <p:extLst>
      <p:ext uri="{BB962C8B-B14F-4D97-AF65-F5344CB8AC3E}">
        <p14:creationId xmlns:p14="http://schemas.microsoft.com/office/powerpoint/2010/main" val="164136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Problem solving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4400" dirty="0">
                <a:solidFill>
                  <a:srgbClr val="000000"/>
                </a:solidFill>
              </a:rPr>
              <a:t>5. Implement</a:t>
            </a:r>
          </a:p>
        </p:txBody>
      </p:sp>
    </p:spTree>
    <p:extLst>
      <p:ext uri="{BB962C8B-B14F-4D97-AF65-F5344CB8AC3E}">
        <p14:creationId xmlns:p14="http://schemas.microsoft.com/office/powerpoint/2010/main" val="345764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88</Words>
  <Application>Microsoft Office PowerPoint</Application>
  <PresentationFormat>Widescreen</PresentationFormat>
  <Paragraphs>14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1_Office Theme</vt:lpstr>
      <vt:lpstr>Problem Solving</vt:lpstr>
      <vt:lpstr>A. Am I upset because they are upset ? </vt:lpstr>
      <vt:lpstr>B. What happens to me personally if the problem does not get solved ? </vt:lpstr>
      <vt:lpstr>C. How can I twist this problem to make it mine? </vt:lpstr>
      <vt:lpstr>Problem solving stages</vt:lpstr>
      <vt:lpstr>Problem solving stages</vt:lpstr>
      <vt:lpstr>Problem solving stages</vt:lpstr>
      <vt:lpstr>Problem solving stages</vt:lpstr>
      <vt:lpstr>Problem solving stages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Solving</dc:title>
  <dc:creator>Jeannie Gordon</dc:creator>
  <cp:lastModifiedBy>Jeannie Gordon</cp:lastModifiedBy>
  <cp:revision>1</cp:revision>
  <dcterms:created xsi:type="dcterms:W3CDTF">2021-02-04T14:04:47Z</dcterms:created>
  <dcterms:modified xsi:type="dcterms:W3CDTF">2021-02-04T14:11:50Z</dcterms:modified>
</cp:coreProperties>
</file>