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2DEB80-E1C3-4218-93C3-F8CDE0DF7C8F}" type="doc">
      <dgm:prSet loTypeId="urn:microsoft.com/office/officeart/2005/8/layout/hierarchy3" loCatId="hierarchy" qsTypeId="urn:microsoft.com/office/officeart/2005/8/quickstyle/simple4" qsCatId="simple" csTypeId="urn:microsoft.com/office/officeart/2005/8/colors/accent2_2" csCatId="accent2" phldr="1"/>
      <dgm:spPr/>
    </dgm:pt>
    <dgm:pt modelId="{81482EFE-6A85-4B0E-A9AD-3DD9F662EA16}">
      <dgm:prSet phldrT="[Text]"/>
      <dgm:spPr/>
      <dgm:t>
        <a:bodyPr/>
        <a:lstStyle/>
        <a:p>
          <a:r>
            <a:rPr lang="en-GB" dirty="0"/>
            <a:t>Baby </a:t>
          </a:r>
        </a:p>
      </dgm:t>
    </dgm:pt>
    <dgm:pt modelId="{F41D9555-ECFE-4F1E-A235-6B7721CB9BF1}" type="parTrans" cxnId="{1F62E567-DBAE-47E0-88B7-74575AB10FCA}">
      <dgm:prSet/>
      <dgm:spPr/>
      <dgm:t>
        <a:bodyPr/>
        <a:lstStyle/>
        <a:p>
          <a:endParaRPr lang="en-GB"/>
        </a:p>
      </dgm:t>
    </dgm:pt>
    <dgm:pt modelId="{FAA121A3-D631-48AE-8B15-E494760B50D0}" type="sibTrans" cxnId="{1F62E567-DBAE-47E0-88B7-74575AB10FCA}">
      <dgm:prSet/>
      <dgm:spPr/>
      <dgm:t>
        <a:bodyPr/>
        <a:lstStyle/>
        <a:p>
          <a:endParaRPr lang="en-GB"/>
        </a:p>
      </dgm:t>
    </dgm:pt>
    <dgm:pt modelId="{0E92B115-79DC-458B-8B76-997E8C8DE4C5}">
      <dgm:prSet phldrT="[Text]"/>
      <dgm:spPr/>
      <dgm:t>
        <a:bodyPr/>
        <a:lstStyle/>
        <a:p>
          <a:r>
            <a:rPr lang="en-GB"/>
            <a:t>Child </a:t>
          </a:r>
        </a:p>
      </dgm:t>
    </dgm:pt>
    <dgm:pt modelId="{D755F9A7-9DAE-4DF5-AFC3-1FF0CCE2122F}" type="parTrans" cxnId="{61D30505-1490-4875-B5D3-9D10DE0C60A3}">
      <dgm:prSet/>
      <dgm:spPr/>
      <dgm:t>
        <a:bodyPr/>
        <a:lstStyle/>
        <a:p>
          <a:endParaRPr lang="en-GB"/>
        </a:p>
      </dgm:t>
    </dgm:pt>
    <dgm:pt modelId="{5A23BC7A-6F99-4454-839E-CFFEBC36B7BA}" type="sibTrans" cxnId="{61D30505-1490-4875-B5D3-9D10DE0C60A3}">
      <dgm:prSet/>
      <dgm:spPr/>
      <dgm:t>
        <a:bodyPr/>
        <a:lstStyle/>
        <a:p>
          <a:endParaRPr lang="en-GB"/>
        </a:p>
      </dgm:t>
    </dgm:pt>
    <dgm:pt modelId="{C477A6E5-920F-46A4-A83B-F183AA150D41}">
      <dgm:prSet phldrT="[Text]"/>
      <dgm:spPr/>
      <dgm:t>
        <a:bodyPr/>
        <a:lstStyle/>
        <a:p>
          <a:r>
            <a:rPr lang="en-GB" dirty="0"/>
            <a:t>Adolescent </a:t>
          </a:r>
        </a:p>
      </dgm:t>
    </dgm:pt>
    <dgm:pt modelId="{7FBF5E4D-FC46-4287-97F7-78C265CA985E}" type="parTrans" cxnId="{DCFA6B8C-38BA-4E88-BC34-593CDA696C4F}">
      <dgm:prSet/>
      <dgm:spPr/>
      <dgm:t>
        <a:bodyPr/>
        <a:lstStyle/>
        <a:p>
          <a:endParaRPr lang="en-GB"/>
        </a:p>
      </dgm:t>
    </dgm:pt>
    <dgm:pt modelId="{DB0C7D66-E0C2-41D5-BD34-D075AD5E7281}" type="sibTrans" cxnId="{DCFA6B8C-38BA-4E88-BC34-593CDA696C4F}">
      <dgm:prSet/>
      <dgm:spPr/>
      <dgm:t>
        <a:bodyPr/>
        <a:lstStyle/>
        <a:p>
          <a:endParaRPr lang="en-GB"/>
        </a:p>
      </dgm:t>
    </dgm:pt>
    <dgm:pt modelId="{D693CE3F-540B-477A-A756-26BE1C496F44}">
      <dgm:prSet/>
      <dgm:spPr/>
      <dgm:t>
        <a:bodyPr/>
        <a:lstStyle/>
        <a:p>
          <a:r>
            <a:rPr lang="en-GB"/>
            <a:t>Adult </a:t>
          </a:r>
        </a:p>
      </dgm:t>
    </dgm:pt>
    <dgm:pt modelId="{D9D3CBCE-5413-40B5-A2C5-935E80DB559A}" type="parTrans" cxnId="{889E357D-F6CA-45C1-A940-E6E6F567E3B6}">
      <dgm:prSet/>
      <dgm:spPr/>
      <dgm:t>
        <a:bodyPr/>
        <a:lstStyle/>
        <a:p>
          <a:endParaRPr lang="en-GB"/>
        </a:p>
      </dgm:t>
    </dgm:pt>
    <dgm:pt modelId="{05987CB8-D7B2-4750-81A9-6EC76A1D65A6}" type="sibTrans" cxnId="{889E357D-F6CA-45C1-A940-E6E6F567E3B6}">
      <dgm:prSet/>
      <dgm:spPr/>
      <dgm:t>
        <a:bodyPr/>
        <a:lstStyle/>
        <a:p>
          <a:endParaRPr lang="en-GB"/>
        </a:p>
      </dgm:t>
    </dgm:pt>
    <dgm:pt modelId="{581D43FD-BA60-460A-AA6A-D4CA1B16CA1D}" type="pres">
      <dgm:prSet presAssocID="{3D2DEB80-E1C3-4218-93C3-F8CDE0DF7C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3C9225-D753-47B3-BE9B-26BFCED950A0}" type="pres">
      <dgm:prSet presAssocID="{81482EFE-6A85-4B0E-A9AD-3DD9F662EA16}" presName="root" presStyleCnt="0"/>
      <dgm:spPr/>
    </dgm:pt>
    <dgm:pt modelId="{9A693950-E0AF-4C30-AC0A-1357EBAAB83E}" type="pres">
      <dgm:prSet presAssocID="{81482EFE-6A85-4B0E-A9AD-3DD9F662EA16}" presName="rootComposite" presStyleCnt="0"/>
      <dgm:spPr/>
    </dgm:pt>
    <dgm:pt modelId="{1062D1BF-5985-47C3-BF21-A3D315949305}" type="pres">
      <dgm:prSet presAssocID="{81482EFE-6A85-4B0E-A9AD-3DD9F662EA16}" presName="rootText" presStyleLbl="node1" presStyleIdx="0" presStyleCnt="4"/>
      <dgm:spPr/>
    </dgm:pt>
    <dgm:pt modelId="{16E37117-6FCA-4414-8875-CCF003F70687}" type="pres">
      <dgm:prSet presAssocID="{81482EFE-6A85-4B0E-A9AD-3DD9F662EA16}" presName="rootConnector" presStyleLbl="node1" presStyleIdx="0" presStyleCnt="4"/>
      <dgm:spPr/>
    </dgm:pt>
    <dgm:pt modelId="{99C13E0C-28A0-4B4E-8F67-B84E227F691E}" type="pres">
      <dgm:prSet presAssocID="{81482EFE-6A85-4B0E-A9AD-3DD9F662EA16}" presName="childShape" presStyleCnt="0"/>
      <dgm:spPr/>
    </dgm:pt>
    <dgm:pt modelId="{EB5A6815-F11C-4346-973B-E26103985FB0}" type="pres">
      <dgm:prSet presAssocID="{0E92B115-79DC-458B-8B76-997E8C8DE4C5}" presName="root" presStyleCnt="0"/>
      <dgm:spPr/>
    </dgm:pt>
    <dgm:pt modelId="{FB5553B0-47BB-426C-AC30-69AC9BBE9120}" type="pres">
      <dgm:prSet presAssocID="{0E92B115-79DC-458B-8B76-997E8C8DE4C5}" presName="rootComposite" presStyleCnt="0"/>
      <dgm:spPr/>
    </dgm:pt>
    <dgm:pt modelId="{00BB44AE-7BDE-44B2-9F7E-3E1D9DB965F2}" type="pres">
      <dgm:prSet presAssocID="{0E92B115-79DC-458B-8B76-997E8C8DE4C5}" presName="rootText" presStyleLbl="node1" presStyleIdx="1" presStyleCnt="4"/>
      <dgm:spPr/>
    </dgm:pt>
    <dgm:pt modelId="{D5CB4271-A5B3-4CC1-BCCB-330FA4AD9692}" type="pres">
      <dgm:prSet presAssocID="{0E92B115-79DC-458B-8B76-997E8C8DE4C5}" presName="rootConnector" presStyleLbl="node1" presStyleIdx="1" presStyleCnt="4"/>
      <dgm:spPr/>
    </dgm:pt>
    <dgm:pt modelId="{A28A1D12-2FD7-4D1B-883D-EB960FB415ED}" type="pres">
      <dgm:prSet presAssocID="{0E92B115-79DC-458B-8B76-997E8C8DE4C5}" presName="childShape" presStyleCnt="0"/>
      <dgm:spPr/>
    </dgm:pt>
    <dgm:pt modelId="{B5068E53-C881-4E35-A991-B5FE212278A1}" type="pres">
      <dgm:prSet presAssocID="{C477A6E5-920F-46A4-A83B-F183AA150D41}" presName="root" presStyleCnt="0"/>
      <dgm:spPr/>
    </dgm:pt>
    <dgm:pt modelId="{6F4D476E-C786-4543-AE6C-5BF2B5E002CF}" type="pres">
      <dgm:prSet presAssocID="{C477A6E5-920F-46A4-A83B-F183AA150D41}" presName="rootComposite" presStyleCnt="0"/>
      <dgm:spPr/>
    </dgm:pt>
    <dgm:pt modelId="{40D51A57-0E5E-408D-9270-9BC1717EB6B5}" type="pres">
      <dgm:prSet presAssocID="{C477A6E5-920F-46A4-A83B-F183AA150D41}" presName="rootText" presStyleLbl="node1" presStyleIdx="2" presStyleCnt="4"/>
      <dgm:spPr/>
    </dgm:pt>
    <dgm:pt modelId="{10EB91C7-3A21-43C2-8F69-50282C62A857}" type="pres">
      <dgm:prSet presAssocID="{C477A6E5-920F-46A4-A83B-F183AA150D41}" presName="rootConnector" presStyleLbl="node1" presStyleIdx="2" presStyleCnt="4"/>
      <dgm:spPr/>
    </dgm:pt>
    <dgm:pt modelId="{E32019B5-7665-47E9-935E-4C3347B7242F}" type="pres">
      <dgm:prSet presAssocID="{C477A6E5-920F-46A4-A83B-F183AA150D41}" presName="childShape" presStyleCnt="0"/>
      <dgm:spPr/>
    </dgm:pt>
    <dgm:pt modelId="{FAC50399-117E-438F-9E74-42FCC5D6BE62}" type="pres">
      <dgm:prSet presAssocID="{D693CE3F-540B-477A-A756-26BE1C496F44}" presName="root" presStyleCnt="0"/>
      <dgm:spPr/>
    </dgm:pt>
    <dgm:pt modelId="{E9B6EE65-FC6E-41A0-A848-54F02E25BA19}" type="pres">
      <dgm:prSet presAssocID="{D693CE3F-540B-477A-A756-26BE1C496F44}" presName="rootComposite" presStyleCnt="0"/>
      <dgm:spPr/>
    </dgm:pt>
    <dgm:pt modelId="{1963B087-29BE-4D01-A8DD-827F6176EA06}" type="pres">
      <dgm:prSet presAssocID="{D693CE3F-540B-477A-A756-26BE1C496F44}" presName="rootText" presStyleLbl="node1" presStyleIdx="3" presStyleCnt="4"/>
      <dgm:spPr/>
    </dgm:pt>
    <dgm:pt modelId="{1B64AF0B-08E9-4EBD-AC02-78667C89B9C8}" type="pres">
      <dgm:prSet presAssocID="{D693CE3F-540B-477A-A756-26BE1C496F44}" presName="rootConnector" presStyleLbl="node1" presStyleIdx="3" presStyleCnt="4"/>
      <dgm:spPr/>
    </dgm:pt>
    <dgm:pt modelId="{DB97236B-B434-498A-B580-A86771B158AB}" type="pres">
      <dgm:prSet presAssocID="{D693CE3F-540B-477A-A756-26BE1C496F44}" presName="childShape" presStyleCnt="0"/>
      <dgm:spPr/>
    </dgm:pt>
  </dgm:ptLst>
  <dgm:cxnLst>
    <dgm:cxn modelId="{61D30505-1490-4875-B5D3-9D10DE0C60A3}" srcId="{3D2DEB80-E1C3-4218-93C3-F8CDE0DF7C8F}" destId="{0E92B115-79DC-458B-8B76-997E8C8DE4C5}" srcOrd="1" destOrd="0" parTransId="{D755F9A7-9DAE-4DF5-AFC3-1FF0CCE2122F}" sibTransId="{5A23BC7A-6F99-4454-839E-CFFEBC36B7BA}"/>
    <dgm:cxn modelId="{92729636-95EC-40A1-83B0-B10C200EC998}" type="presOf" srcId="{0E92B115-79DC-458B-8B76-997E8C8DE4C5}" destId="{D5CB4271-A5B3-4CC1-BCCB-330FA4AD9692}" srcOrd="1" destOrd="0" presId="urn:microsoft.com/office/officeart/2005/8/layout/hierarchy3"/>
    <dgm:cxn modelId="{1F62E567-DBAE-47E0-88B7-74575AB10FCA}" srcId="{3D2DEB80-E1C3-4218-93C3-F8CDE0DF7C8F}" destId="{81482EFE-6A85-4B0E-A9AD-3DD9F662EA16}" srcOrd="0" destOrd="0" parTransId="{F41D9555-ECFE-4F1E-A235-6B7721CB9BF1}" sibTransId="{FAA121A3-D631-48AE-8B15-E494760B50D0}"/>
    <dgm:cxn modelId="{6511566B-E2AD-4CF6-A45B-DEA288AF0C91}" type="presOf" srcId="{D693CE3F-540B-477A-A756-26BE1C496F44}" destId="{1963B087-29BE-4D01-A8DD-827F6176EA06}" srcOrd="0" destOrd="0" presId="urn:microsoft.com/office/officeart/2005/8/layout/hierarchy3"/>
    <dgm:cxn modelId="{15CEA44C-BB5E-4926-836F-23C403AED93A}" type="presOf" srcId="{C477A6E5-920F-46A4-A83B-F183AA150D41}" destId="{40D51A57-0E5E-408D-9270-9BC1717EB6B5}" srcOrd="0" destOrd="0" presId="urn:microsoft.com/office/officeart/2005/8/layout/hierarchy3"/>
    <dgm:cxn modelId="{E855AB7A-34E1-4830-9CA6-315589266D28}" type="presOf" srcId="{81482EFE-6A85-4B0E-A9AD-3DD9F662EA16}" destId="{16E37117-6FCA-4414-8875-CCF003F70687}" srcOrd="1" destOrd="0" presId="urn:microsoft.com/office/officeart/2005/8/layout/hierarchy3"/>
    <dgm:cxn modelId="{1E4F937B-4B18-484D-BEB0-FD9D49A6CB10}" type="presOf" srcId="{C477A6E5-920F-46A4-A83B-F183AA150D41}" destId="{10EB91C7-3A21-43C2-8F69-50282C62A857}" srcOrd="1" destOrd="0" presId="urn:microsoft.com/office/officeart/2005/8/layout/hierarchy3"/>
    <dgm:cxn modelId="{889E357D-F6CA-45C1-A940-E6E6F567E3B6}" srcId="{3D2DEB80-E1C3-4218-93C3-F8CDE0DF7C8F}" destId="{D693CE3F-540B-477A-A756-26BE1C496F44}" srcOrd="3" destOrd="0" parTransId="{D9D3CBCE-5413-40B5-A2C5-935E80DB559A}" sibTransId="{05987CB8-D7B2-4750-81A9-6EC76A1D65A6}"/>
    <dgm:cxn modelId="{DCFA6B8C-38BA-4E88-BC34-593CDA696C4F}" srcId="{3D2DEB80-E1C3-4218-93C3-F8CDE0DF7C8F}" destId="{C477A6E5-920F-46A4-A83B-F183AA150D41}" srcOrd="2" destOrd="0" parTransId="{7FBF5E4D-FC46-4287-97F7-78C265CA985E}" sibTransId="{DB0C7D66-E0C2-41D5-BD34-D075AD5E7281}"/>
    <dgm:cxn modelId="{776C4597-ACF5-448A-BC17-22926C5887D2}" type="presOf" srcId="{0E92B115-79DC-458B-8B76-997E8C8DE4C5}" destId="{00BB44AE-7BDE-44B2-9F7E-3E1D9DB965F2}" srcOrd="0" destOrd="0" presId="urn:microsoft.com/office/officeart/2005/8/layout/hierarchy3"/>
    <dgm:cxn modelId="{15B61DA5-80C1-4934-9E6C-B69381251DD8}" type="presOf" srcId="{81482EFE-6A85-4B0E-A9AD-3DD9F662EA16}" destId="{1062D1BF-5985-47C3-BF21-A3D315949305}" srcOrd="0" destOrd="0" presId="urn:microsoft.com/office/officeart/2005/8/layout/hierarchy3"/>
    <dgm:cxn modelId="{67B7FCD3-AE59-481E-B451-6B0A5FD08661}" type="presOf" srcId="{D693CE3F-540B-477A-A756-26BE1C496F44}" destId="{1B64AF0B-08E9-4EBD-AC02-78667C89B9C8}" srcOrd="1" destOrd="0" presId="urn:microsoft.com/office/officeart/2005/8/layout/hierarchy3"/>
    <dgm:cxn modelId="{225988F4-B6BC-44F1-9358-2FD3379BAF32}" type="presOf" srcId="{3D2DEB80-E1C3-4218-93C3-F8CDE0DF7C8F}" destId="{581D43FD-BA60-460A-AA6A-D4CA1B16CA1D}" srcOrd="0" destOrd="0" presId="urn:microsoft.com/office/officeart/2005/8/layout/hierarchy3"/>
    <dgm:cxn modelId="{6C1BD8A3-9B38-4ABF-86A5-ECA3B548519A}" type="presParOf" srcId="{581D43FD-BA60-460A-AA6A-D4CA1B16CA1D}" destId="{2C3C9225-D753-47B3-BE9B-26BFCED950A0}" srcOrd="0" destOrd="0" presId="urn:microsoft.com/office/officeart/2005/8/layout/hierarchy3"/>
    <dgm:cxn modelId="{00D153D7-14B5-42AF-AEA3-21A4ECD9922F}" type="presParOf" srcId="{2C3C9225-D753-47B3-BE9B-26BFCED950A0}" destId="{9A693950-E0AF-4C30-AC0A-1357EBAAB83E}" srcOrd="0" destOrd="0" presId="urn:microsoft.com/office/officeart/2005/8/layout/hierarchy3"/>
    <dgm:cxn modelId="{B061B12B-6D15-42F4-ABEF-E585BAA9DD21}" type="presParOf" srcId="{9A693950-E0AF-4C30-AC0A-1357EBAAB83E}" destId="{1062D1BF-5985-47C3-BF21-A3D315949305}" srcOrd="0" destOrd="0" presId="urn:microsoft.com/office/officeart/2005/8/layout/hierarchy3"/>
    <dgm:cxn modelId="{B136F676-ACA0-4622-9286-8D0527D1D9A2}" type="presParOf" srcId="{9A693950-E0AF-4C30-AC0A-1357EBAAB83E}" destId="{16E37117-6FCA-4414-8875-CCF003F70687}" srcOrd="1" destOrd="0" presId="urn:microsoft.com/office/officeart/2005/8/layout/hierarchy3"/>
    <dgm:cxn modelId="{EFA3A805-550B-4123-AD2A-EA3EA310E3D0}" type="presParOf" srcId="{2C3C9225-D753-47B3-BE9B-26BFCED950A0}" destId="{99C13E0C-28A0-4B4E-8F67-B84E227F691E}" srcOrd="1" destOrd="0" presId="urn:microsoft.com/office/officeart/2005/8/layout/hierarchy3"/>
    <dgm:cxn modelId="{8DD1EA99-8C55-447F-8B8F-ACFFA51E9EA9}" type="presParOf" srcId="{581D43FD-BA60-460A-AA6A-D4CA1B16CA1D}" destId="{EB5A6815-F11C-4346-973B-E26103985FB0}" srcOrd="1" destOrd="0" presId="urn:microsoft.com/office/officeart/2005/8/layout/hierarchy3"/>
    <dgm:cxn modelId="{E675F389-E0A5-442B-A93D-BA75409326F0}" type="presParOf" srcId="{EB5A6815-F11C-4346-973B-E26103985FB0}" destId="{FB5553B0-47BB-426C-AC30-69AC9BBE9120}" srcOrd="0" destOrd="0" presId="urn:microsoft.com/office/officeart/2005/8/layout/hierarchy3"/>
    <dgm:cxn modelId="{86EA2F83-8A6D-48F6-8806-01D3AE267BFC}" type="presParOf" srcId="{FB5553B0-47BB-426C-AC30-69AC9BBE9120}" destId="{00BB44AE-7BDE-44B2-9F7E-3E1D9DB965F2}" srcOrd="0" destOrd="0" presId="urn:microsoft.com/office/officeart/2005/8/layout/hierarchy3"/>
    <dgm:cxn modelId="{841E051D-B5E4-4A69-844E-DEAB114A8E41}" type="presParOf" srcId="{FB5553B0-47BB-426C-AC30-69AC9BBE9120}" destId="{D5CB4271-A5B3-4CC1-BCCB-330FA4AD9692}" srcOrd="1" destOrd="0" presId="urn:microsoft.com/office/officeart/2005/8/layout/hierarchy3"/>
    <dgm:cxn modelId="{7B2A1BBB-1EC3-4F1B-880D-812036E9B20C}" type="presParOf" srcId="{EB5A6815-F11C-4346-973B-E26103985FB0}" destId="{A28A1D12-2FD7-4D1B-883D-EB960FB415ED}" srcOrd="1" destOrd="0" presId="urn:microsoft.com/office/officeart/2005/8/layout/hierarchy3"/>
    <dgm:cxn modelId="{045A00A6-EBDD-47FC-8784-20B6EAEB00D0}" type="presParOf" srcId="{581D43FD-BA60-460A-AA6A-D4CA1B16CA1D}" destId="{B5068E53-C881-4E35-A991-B5FE212278A1}" srcOrd="2" destOrd="0" presId="urn:microsoft.com/office/officeart/2005/8/layout/hierarchy3"/>
    <dgm:cxn modelId="{EF5E12C4-7610-4EF7-B599-EA4DA87155D3}" type="presParOf" srcId="{B5068E53-C881-4E35-A991-B5FE212278A1}" destId="{6F4D476E-C786-4543-AE6C-5BF2B5E002CF}" srcOrd="0" destOrd="0" presId="urn:microsoft.com/office/officeart/2005/8/layout/hierarchy3"/>
    <dgm:cxn modelId="{54891FF8-7D59-4FF0-BB7C-341541D613CD}" type="presParOf" srcId="{6F4D476E-C786-4543-AE6C-5BF2B5E002CF}" destId="{40D51A57-0E5E-408D-9270-9BC1717EB6B5}" srcOrd="0" destOrd="0" presId="urn:microsoft.com/office/officeart/2005/8/layout/hierarchy3"/>
    <dgm:cxn modelId="{27452EE7-2034-4D9B-896D-C25088F88107}" type="presParOf" srcId="{6F4D476E-C786-4543-AE6C-5BF2B5E002CF}" destId="{10EB91C7-3A21-43C2-8F69-50282C62A857}" srcOrd="1" destOrd="0" presId="urn:microsoft.com/office/officeart/2005/8/layout/hierarchy3"/>
    <dgm:cxn modelId="{A1D4CC4C-D74D-4EEE-AB17-4CA43862FB92}" type="presParOf" srcId="{B5068E53-C881-4E35-A991-B5FE212278A1}" destId="{E32019B5-7665-47E9-935E-4C3347B7242F}" srcOrd="1" destOrd="0" presId="urn:microsoft.com/office/officeart/2005/8/layout/hierarchy3"/>
    <dgm:cxn modelId="{0886ACB6-52FC-4EFF-B827-EDB626205826}" type="presParOf" srcId="{581D43FD-BA60-460A-AA6A-D4CA1B16CA1D}" destId="{FAC50399-117E-438F-9E74-42FCC5D6BE62}" srcOrd="3" destOrd="0" presId="urn:microsoft.com/office/officeart/2005/8/layout/hierarchy3"/>
    <dgm:cxn modelId="{26AFA26E-2FB0-4000-ACA1-B35A3501816A}" type="presParOf" srcId="{FAC50399-117E-438F-9E74-42FCC5D6BE62}" destId="{E9B6EE65-FC6E-41A0-A848-54F02E25BA19}" srcOrd="0" destOrd="0" presId="urn:microsoft.com/office/officeart/2005/8/layout/hierarchy3"/>
    <dgm:cxn modelId="{FA28B408-59E4-4F45-8792-BA562E4F3371}" type="presParOf" srcId="{E9B6EE65-FC6E-41A0-A848-54F02E25BA19}" destId="{1963B087-29BE-4D01-A8DD-827F6176EA06}" srcOrd="0" destOrd="0" presId="urn:microsoft.com/office/officeart/2005/8/layout/hierarchy3"/>
    <dgm:cxn modelId="{15667F97-CBB7-496C-9F39-52CFE32F064E}" type="presParOf" srcId="{E9B6EE65-FC6E-41A0-A848-54F02E25BA19}" destId="{1B64AF0B-08E9-4EBD-AC02-78667C89B9C8}" srcOrd="1" destOrd="0" presId="urn:microsoft.com/office/officeart/2005/8/layout/hierarchy3"/>
    <dgm:cxn modelId="{0FC899F5-2087-4367-8DA9-6FE70D8E40D2}" type="presParOf" srcId="{FAC50399-117E-438F-9E74-42FCC5D6BE62}" destId="{DB97236B-B434-498A-B580-A86771B158A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2D1BF-5985-47C3-BF21-A3D315949305}">
      <dsp:nvSpPr>
        <dsp:cNvPr id="0" name=""/>
        <dsp:cNvSpPr/>
      </dsp:nvSpPr>
      <dsp:spPr>
        <a:xfrm>
          <a:off x="872" y="98420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Baby </a:t>
          </a:r>
        </a:p>
      </dsp:txBody>
      <dsp:txXfrm>
        <a:off x="15560" y="998888"/>
        <a:ext cx="973614" cy="472119"/>
      </dsp:txXfrm>
    </dsp:sp>
    <dsp:sp modelId="{00BB44AE-7BDE-44B2-9F7E-3E1D9DB965F2}">
      <dsp:nvSpPr>
        <dsp:cNvPr id="0" name=""/>
        <dsp:cNvSpPr/>
      </dsp:nvSpPr>
      <dsp:spPr>
        <a:xfrm>
          <a:off x="1254610" y="98420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Child </a:t>
          </a:r>
        </a:p>
      </dsp:txBody>
      <dsp:txXfrm>
        <a:off x="1269298" y="998888"/>
        <a:ext cx="973614" cy="472119"/>
      </dsp:txXfrm>
    </dsp:sp>
    <dsp:sp modelId="{40D51A57-0E5E-408D-9270-9BC1717EB6B5}">
      <dsp:nvSpPr>
        <dsp:cNvPr id="0" name=""/>
        <dsp:cNvSpPr/>
      </dsp:nvSpPr>
      <dsp:spPr>
        <a:xfrm>
          <a:off x="2508348" y="98420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Adolescent </a:t>
          </a:r>
        </a:p>
      </dsp:txBody>
      <dsp:txXfrm>
        <a:off x="2523036" y="998888"/>
        <a:ext cx="973614" cy="472119"/>
      </dsp:txXfrm>
    </dsp:sp>
    <dsp:sp modelId="{1963B087-29BE-4D01-A8DD-827F6176EA06}">
      <dsp:nvSpPr>
        <dsp:cNvPr id="0" name=""/>
        <dsp:cNvSpPr/>
      </dsp:nvSpPr>
      <dsp:spPr>
        <a:xfrm>
          <a:off x="3762086" y="98420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Adult </a:t>
          </a:r>
        </a:p>
      </dsp:txBody>
      <dsp:txXfrm>
        <a:off x="3776774" y="998888"/>
        <a:ext cx="973614" cy="472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6B05-9C9E-474E-8D46-5FA994E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0CDA22-ADA6-4B87-9EA2-65A7304AA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1FD25-C7E2-4529-AD6E-E7B4C215C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43E40-7E3E-4D36-9A71-A7487D4EE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93807-DA04-456A-A645-E8DA9F3D2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74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1065D-B287-4247-8C43-EDC34C75C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DE76A-605F-4532-A3E6-F96786802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E9550-D4A5-4F81-9E30-F3FE7BC5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C9724-D4E2-4F9C-AEBE-AF9D9B36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66C06-D47D-43DC-B996-B62CB1E3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38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6F364B-9FCC-4251-A058-E68CF3A94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9B3D4A-A706-48EB-866C-9EE81A718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1F048-9844-4D99-9148-1B8FF4A99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20DED-0A29-49ED-9564-82618924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0F8AF-64E1-49C2-928A-1C6F3DCD7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442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FBD89-6B7A-4E34-A784-4232173A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02880-91D3-465D-A60E-66EB1E392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6308A-E37B-4495-9451-E6EA6C6D3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DA484-7F73-4599-A0FD-8524342D8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8EE4E-7519-4E1F-85BF-9B584915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72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D38D5-DF22-415B-B4A6-549818EC8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A4168-3306-4F8D-B6F9-C2C5D3AE6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F2751-A0F9-4F17-81F6-8AEAA8D6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30772-8669-4959-867A-534A0E53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F6BB-E82B-407B-A218-CE33D1BD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23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EFB89-E3E9-4954-9199-8768C282A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88FA3-E8D6-4377-B25B-2C04A7BE2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6ECB4-DA00-498B-9363-890A4360F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8B0E54-AC2B-4071-9BD2-333965BFA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78F0C-6D82-4084-B3D5-7A7A2045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F90C4E-7C4D-46EA-A98B-DD90C4E4F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96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CA3C-66EB-4F9B-AE76-59A685EB3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C6388-34C0-4DA6-97A5-7D6B5C191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6FA24D-2BED-4967-A2FF-0000BF1D7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5BEA16-D804-48DC-B1C7-CCE4458DE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A23B6F-F11B-497B-914A-AEDE5425B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2EDB9B-7195-4BF0-AB63-71BA75E3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BE6ABD-21C9-49DF-83F6-7D3CD53E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DBE8A8-7FBD-4939-9158-B7EC36AE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96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8221A-A9BA-405D-A155-BF3C8E48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F6455-D569-41E5-996A-CC1E885E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BB8FB6-5468-466A-A7DE-FB1EE585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6E984B-85EC-4BF1-81A8-395E5B073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24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7C2C32-D08D-4BD4-A97A-963D5280B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F0FC9-86A9-4B10-A395-76599DBF2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4E5FC-7C81-4422-BF5C-3AF89422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33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3B4F2-4598-4C4E-A2B2-5E7B5E805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990D9-ACCA-493A-86EE-A568F6498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4FAEF-3552-481A-A2E8-95C57F91D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F204D-9BE0-40B1-8701-027B64B8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E9010-6870-470E-8329-F46CFA9D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CF1DE7-0ECD-49F2-B047-51BDE401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9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1A60-A95C-4FD3-9E71-8AEE8F7A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74BD2-A537-4CBC-AD0E-0530BBBCFE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937F6-4A17-4C00-A3DB-2F654E8B7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CEBD6-8AD8-41F9-A22A-B8D49B25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11C24-C5FD-4648-AB32-709164568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18218-E78E-42D4-856A-6859C9D57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04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444F81-C47B-46F6-8174-5643B0B20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97CB6-7988-49A1-AF7A-707902347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223E4-4831-4EE0-A133-0C34A9164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25A2D-AEB9-4709-90AB-2B8198DCC5E4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02E7E-B42A-4EF2-BFF7-15F8ABB74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DC903-041E-4C55-8679-AE0C00359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19C0E-41ED-459F-8180-35FBC8A130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45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0000"/>
                </a:solidFill>
              </a:rPr>
              <a:t>Road to Independence </a:t>
            </a: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406E13-E240-4566-B92C-828F6E906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A3627F-FE28-43E1-8258-CE3CF1401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2843" y="2302000"/>
            <a:ext cx="4413887" cy="2316681"/>
          </a:xfrm>
          <a:prstGeom prst="rect">
            <a:avLst/>
          </a:prstGeom>
        </p:spPr>
      </p:pic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76D889E-9E17-40A8-A0AA-FAAC3D681D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5603731"/>
              </p:ext>
            </p:extLst>
          </p:nvPr>
        </p:nvGraphicFramePr>
        <p:xfrm>
          <a:off x="6106811" y="4201000"/>
          <a:ext cx="4765949" cy="2469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754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000000"/>
                </a:solidFill>
              </a:rPr>
              <a:t>Teens need to </a:t>
            </a: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406E13-E240-4566-B92C-828F6E906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GB" sz="2000">
                <a:solidFill>
                  <a:srgbClr val="000000"/>
                </a:solidFill>
              </a:rPr>
              <a:t>Build mature relationships with both sexes </a:t>
            </a:r>
          </a:p>
          <a:p>
            <a:r>
              <a:rPr lang="en-GB" sz="2000">
                <a:solidFill>
                  <a:srgbClr val="000000"/>
                </a:solidFill>
              </a:rPr>
              <a:t>Learn to be independent e.g. ironing, cooking, managing their own money </a:t>
            </a:r>
          </a:p>
          <a:p>
            <a:r>
              <a:rPr lang="en-GB" sz="2000">
                <a:solidFill>
                  <a:srgbClr val="000000"/>
                </a:solidFill>
              </a:rPr>
              <a:t>Finish school, take exams, make plans for the future </a:t>
            </a:r>
          </a:p>
          <a:p>
            <a:r>
              <a:rPr lang="en-GB" sz="2000">
                <a:solidFill>
                  <a:srgbClr val="000000"/>
                </a:solidFill>
              </a:rPr>
              <a:t>Feel ok with their body , how it is growing and manage those tricky hormones   </a:t>
            </a:r>
          </a:p>
        </p:txBody>
      </p:sp>
    </p:spTree>
    <p:extLst>
      <p:ext uri="{BB962C8B-B14F-4D97-AF65-F5344CB8AC3E}">
        <p14:creationId xmlns:p14="http://schemas.microsoft.com/office/powerpoint/2010/main" val="227696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58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Road to Independence </vt:lpstr>
      <vt:lpstr>Teens need to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to Independence </dc:title>
  <dc:creator>Jeannie Gordon</dc:creator>
  <cp:lastModifiedBy>Jeannie Gordon</cp:lastModifiedBy>
  <cp:revision>1</cp:revision>
  <dcterms:created xsi:type="dcterms:W3CDTF">2021-02-01T16:47:01Z</dcterms:created>
  <dcterms:modified xsi:type="dcterms:W3CDTF">2021-02-01T16:49:37Z</dcterms:modified>
</cp:coreProperties>
</file>