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425" r:id="rId4"/>
    <p:sldId id="426" r:id="rId5"/>
    <p:sldId id="427" r:id="rId6"/>
    <p:sldId id="430" r:id="rId7"/>
    <p:sldId id="431" r:id="rId8"/>
    <p:sldId id="433" r:id="rId9"/>
    <p:sldId id="435" r:id="rId10"/>
    <p:sldId id="436" r:id="rId11"/>
    <p:sldId id="437" r:id="rId12"/>
    <p:sldId id="43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7F596-AD57-4F47-80D2-9BF84BCA0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2669D8-E430-43A7-A224-ED2505B755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FA6F3-A989-4461-948F-563229595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92AA4-488A-4B08-B8C4-AC2CB3692B67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0357B-6D6B-407A-A9F9-5D37D240A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8EAE7D-DB2E-452D-BF31-0245ECB94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9E4-1D09-458C-9CCE-9261F0B59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19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E327E-DEAE-4A62-9682-58ECD8B20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C3CA02-B11F-42F8-B608-0D88E2E0E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7F972-CA37-4E89-BD28-E3EEB33B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92AA4-488A-4B08-B8C4-AC2CB3692B67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8D28C-1D21-44E9-A270-9C2F3B4D5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91CB9-BB62-46AF-B494-58C2A103E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9E4-1D09-458C-9CCE-9261F0B59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44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232ABA-B19E-478B-A29D-3A2326ECB3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6188FE-9470-4858-8294-5FA3DB2B48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779871-3BA6-4E3F-95A2-8EF26C3BF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92AA4-488A-4B08-B8C4-AC2CB3692B67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FBB391-C109-4DDF-BD46-4BF0D591A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33F73-2D04-4D78-A7AF-2CC820E54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9E4-1D09-458C-9CCE-9261F0B59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424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501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313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082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56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5176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726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0600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814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7C1ED-881A-44C7-B035-1685C39C3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1EC79-2877-4E59-A3BD-02B4B380A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E2C6E-EDD8-47F4-AFC8-9B186B8FF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92AA4-488A-4B08-B8C4-AC2CB3692B67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452B8-8FFF-4B67-8AE1-3C2FF7F0E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0FEF6B-3B26-4638-9039-07E63381D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9E4-1D09-458C-9CCE-9261F0B59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650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287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6727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970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4D77E-7F9B-4F4A-BFCE-555844FD2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B87A11-33D1-4A74-8A9F-20DF12662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6CF18-5C9A-440D-B652-B28BC6BF3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92AA4-488A-4B08-B8C4-AC2CB3692B67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35070-CE1F-4677-826C-BF30F3677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20682-543F-4170-8184-9FCA8FADE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9E4-1D09-458C-9CCE-9261F0B59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30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3BC8D-3622-40E7-A335-5C0E88215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0DAC8-552A-4239-BC4E-88271E8EB1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5DE5B7-FE60-410E-860B-7E3DCBC9DB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DD30E9-F79E-4248-98EE-4BF6630F1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92AA4-488A-4B08-B8C4-AC2CB3692B67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4919F7-F5D6-4227-9F51-C16C75151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D1BD9E-AC34-4025-ABD8-96DD2AC4B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9E4-1D09-458C-9CCE-9261F0B59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7187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03672-4CC9-4C7A-96BE-B49461052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2CBBF-2B27-405A-A88C-2BC39A50E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875F3D-8C8D-4A8F-8132-9E32EAEE69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3B5DCE-149C-4452-B5B2-62F7DFCA6E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92FECD-799A-4C53-B228-4A7374AE2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14B803-2BB9-477B-82A6-82337A62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92AA4-488A-4B08-B8C4-AC2CB3692B67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C19BFC-3028-4ABF-9E99-94AD7435C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530B21-0EDA-442F-B17D-00008FD62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9E4-1D09-458C-9CCE-9261F0B59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071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78DA3-593B-45F5-9830-6AB823544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66C68-617C-40B4-9A1A-B62303375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92AA4-488A-4B08-B8C4-AC2CB3692B67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6B06D-AEB9-40C0-AFF9-8C2CE6D39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53FCF9-977D-4F53-88A8-83C7D1C90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9E4-1D09-458C-9CCE-9261F0B59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909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508031-2BC6-42DD-AABA-F995CC0D2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92AA4-488A-4B08-B8C4-AC2CB3692B67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167772-4B62-431A-B41A-5BFD3F64E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9EF9AD-7AA4-4007-A4F6-6A0804990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9E4-1D09-458C-9CCE-9261F0B59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70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4297D-5D32-4831-A2A7-96FBAE8FE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B36E6-97F0-4EDE-917B-83C6E727F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2BB925-9777-4DE1-8B4B-120EA1BA6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563B6-E64D-48A2-A533-8E9B99F7E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92AA4-488A-4B08-B8C4-AC2CB3692B67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8C7C57-84CF-4B32-9B0A-2AEB1FDEA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DF78E2-AB16-4F7D-9627-40742078A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9E4-1D09-458C-9CCE-9261F0B59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1993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587E7-3E46-4621-A459-F52916307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152BAD-FFDB-4618-ADCA-B4E0768E21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3422C7-CDB7-4103-A641-44A11BAA30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0DD26B-C043-483F-853E-1CE6A36E0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92AA4-488A-4B08-B8C4-AC2CB3692B67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D488EE-9333-4B1C-9F4B-582EADCE8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4DDD41-EDD2-45EA-BB89-58B8228ED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259E4-1D09-458C-9CCE-9261F0B59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452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3FC355-56E4-4206-AD87-3B03493C5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57E53B-0000-4FAC-9D83-4D719E948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E8B0B-B95A-4F45-8E4C-58F7E5797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92AA4-488A-4B08-B8C4-AC2CB3692B67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1B431-3642-4823-AF39-1E2C34F82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BBFA7B-DC93-49EC-9E6E-1C8E27124F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259E4-1D09-458C-9CCE-9261F0B59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716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585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1782C-3A6C-4C44-93C6-4D4003EF53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216263-1836-4C16-91EF-27B3DC19FE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170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0F47199-4BA7-4321-AD8B-750D19B9D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0D3B8-2041-4308-A156-0923C9F6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2607"/>
            <a:ext cx="10515600" cy="4351338"/>
          </a:xfrm>
        </p:spPr>
        <p:txBody>
          <a:bodyPr/>
          <a:lstStyle/>
          <a:p>
            <a:r>
              <a:rPr lang="en-GB" dirty="0"/>
              <a:t>Invoice </a:t>
            </a:r>
          </a:p>
          <a:p>
            <a:r>
              <a:rPr lang="en-GB" dirty="0"/>
              <a:t>Name: Tom</a:t>
            </a:r>
          </a:p>
          <a:p>
            <a:r>
              <a:rPr lang="en-GB" dirty="0"/>
              <a:t>Weekly allowance: £20 </a:t>
            </a:r>
          </a:p>
          <a:p>
            <a:r>
              <a:rPr lang="en-GB" dirty="0"/>
              <a:t> 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EC836B4-9BB4-4966-A25D-54E3A879C327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283691"/>
          <a:ext cx="8127999" cy="267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9075633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95524614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7181782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Date and 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Less charges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Balance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11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Friday 11</a:t>
                      </a:r>
                      <a:r>
                        <a:rPr lang="en-GB" baseline="30000" dirty="0"/>
                        <a:t>th</a:t>
                      </a:r>
                      <a:r>
                        <a:rPr lang="en-GB" dirty="0"/>
                        <a:t> June – did not clean room as agreed – Cleaning undertaken by mum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£5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7367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4740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195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912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564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5398" y="844732"/>
            <a:ext cx="5214378" cy="4574762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Privilege consequences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712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9B7F4A-FA7F-42F5-8AE7-07E7281C5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Rules of giving a consequence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6EC00-573C-43A3-AF1C-92EA77BF7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GB" sz="4400" dirty="0"/>
              <a:t>Who has ownership </a:t>
            </a:r>
            <a:r>
              <a:rPr lang="en-GB" sz="4400" dirty="0">
                <a:solidFill>
                  <a:srgbClr val="000000"/>
                </a:solidFill>
              </a:rPr>
              <a:t>of the problem </a:t>
            </a:r>
          </a:p>
        </p:txBody>
      </p:sp>
    </p:spTree>
    <p:extLst>
      <p:ext uri="{BB962C8B-B14F-4D97-AF65-F5344CB8AC3E}">
        <p14:creationId xmlns:p14="http://schemas.microsoft.com/office/powerpoint/2010/main" val="108346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9B7F4A-FA7F-42F5-8AE7-07E7281C5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Rules of giving a consequence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6EC00-573C-43A3-AF1C-92EA77BF7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GB" sz="4400" dirty="0"/>
              <a:t>Who has ownership </a:t>
            </a:r>
            <a:r>
              <a:rPr lang="en-GB" sz="4400" dirty="0">
                <a:solidFill>
                  <a:srgbClr val="000000"/>
                </a:solidFill>
              </a:rPr>
              <a:t>of the problem </a:t>
            </a:r>
          </a:p>
          <a:p>
            <a:pPr marL="457200" indent="-457200">
              <a:buFont typeface="+mj-lt"/>
              <a:buAutoNum type="alphaUcPeriod"/>
            </a:pPr>
            <a:r>
              <a:rPr lang="en-GB" sz="4400" dirty="0">
                <a:solidFill>
                  <a:srgbClr val="000000"/>
                </a:solidFill>
              </a:rPr>
              <a:t>Give consequences with sadness and empathy </a:t>
            </a:r>
          </a:p>
        </p:txBody>
      </p:sp>
    </p:spTree>
    <p:extLst>
      <p:ext uri="{BB962C8B-B14F-4D97-AF65-F5344CB8AC3E}">
        <p14:creationId xmlns:p14="http://schemas.microsoft.com/office/powerpoint/2010/main" val="195811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9B7F4A-FA7F-42F5-8AE7-07E7281C5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Rules of giving a consequence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6EC00-573C-43A3-AF1C-92EA77BF7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GB" sz="4400" dirty="0"/>
              <a:t>Who has ownership </a:t>
            </a:r>
            <a:r>
              <a:rPr lang="en-GB" sz="4400" dirty="0">
                <a:solidFill>
                  <a:srgbClr val="000000"/>
                </a:solidFill>
              </a:rPr>
              <a:t>of the problem </a:t>
            </a:r>
          </a:p>
          <a:p>
            <a:pPr marL="457200" indent="-457200">
              <a:buFont typeface="+mj-lt"/>
              <a:buAutoNum type="alphaUcPeriod"/>
            </a:pPr>
            <a:r>
              <a:rPr lang="en-GB" sz="4400" dirty="0">
                <a:solidFill>
                  <a:srgbClr val="000000"/>
                </a:solidFill>
              </a:rPr>
              <a:t>Give consequences with sadness and empathy </a:t>
            </a:r>
          </a:p>
          <a:p>
            <a:pPr marL="457200" indent="-457200">
              <a:buFont typeface="+mj-lt"/>
              <a:buAutoNum type="alphaUcPeriod"/>
            </a:pPr>
            <a:r>
              <a:rPr lang="en-GB" sz="4400" dirty="0">
                <a:solidFill>
                  <a:srgbClr val="000000"/>
                </a:solidFill>
              </a:rPr>
              <a:t>Wipe the slate clean </a:t>
            </a:r>
          </a:p>
        </p:txBody>
      </p:sp>
    </p:spTree>
    <p:extLst>
      <p:ext uri="{BB962C8B-B14F-4D97-AF65-F5344CB8AC3E}">
        <p14:creationId xmlns:p14="http://schemas.microsoft.com/office/powerpoint/2010/main" val="217346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0F47199-4BA7-4321-AD8B-750D19B9D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8F42DA5-B98A-41BA-A02A-0DC0A58D0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Motivation influences </a:t>
            </a:r>
          </a:p>
        </p:txBody>
      </p:sp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6A814EE7-8EB2-4067-B44D-EF4CA4F5AF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5708" y="1951463"/>
            <a:ext cx="8127858" cy="400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91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Consequence chore (‘job’s’)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Content Placeholder 16" descr="A picture containing yellow, sign, sitting, different&#10;&#10;Description automatically generated">
            <a:extLst>
              <a:ext uri="{FF2B5EF4-FFF2-40B4-BE49-F238E27FC236}">
                <a16:creationId xmlns:a16="http://schemas.microsoft.com/office/drawing/2014/main" id="{08A23F46-608F-4B4F-8247-B606C37433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13"/>
          <a:stretch/>
        </p:blipFill>
        <p:spPr>
          <a:xfrm>
            <a:off x="6556441" y="1122364"/>
            <a:ext cx="3881100" cy="4665120"/>
          </a:xfrm>
        </p:spPr>
      </p:pic>
    </p:spTree>
    <p:extLst>
      <p:ext uri="{BB962C8B-B14F-4D97-AF65-F5344CB8AC3E}">
        <p14:creationId xmlns:p14="http://schemas.microsoft.com/office/powerpoint/2010/main" val="281308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5398" y="1667669"/>
            <a:ext cx="5214378" cy="3344242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Charging teenagers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905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0F47199-4BA7-4321-AD8B-750D19B9D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BD98141-F839-41DF-8F0F-4089377339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0"/>
            <a:ext cx="7777018" cy="617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264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0F47199-4BA7-4321-AD8B-750D19B9D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0D3B8-2041-4308-A156-0923C9F6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2607"/>
            <a:ext cx="10515600" cy="4351338"/>
          </a:xfrm>
        </p:spPr>
        <p:txBody>
          <a:bodyPr/>
          <a:lstStyle/>
          <a:p>
            <a:r>
              <a:rPr lang="en-GB" dirty="0"/>
              <a:t>Invoice </a:t>
            </a:r>
          </a:p>
          <a:p>
            <a:r>
              <a:rPr lang="en-GB" dirty="0"/>
              <a:t>Name: Jane </a:t>
            </a:r>
          </a:p>
          <a:p>
            <a:r>
              <a:rPr lang="en-GB" dirty="0"/>
              <a:t>Weekly allowance: £15 </a:t>
            </a:r>
          </a:p>
          <a:p>
            <a:r>
              <a:rPr lang="en-GB" dirty="0"/>
              <a:t> 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EC836B4-9BB4-4966-A25D-54E3A879C327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283691"/>
          <a:ext cx="8127999" cy="348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9075633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95524614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7181782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Date and 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Less charges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Balance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11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Monday 7</a:t>
                      </a:r>
                      <a:r>
                        <a:rPr lang="en-GB" baseline="30000" dirty="0"/>
                        <a:t>th</a:t>
                      </a:r>
                      <a:r>
                        <a:rPr lang="en-GB" dirty="0"/>
                        <a:t> June – Up late and required lift to school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£14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7367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Wednesday 9</a:t>
                      </a:r>
                      <a:r>
                        <a:rPr lang="en-GB" baseline="30000" dirty="0"/>
                        <a:t>th</a:t>
                      </a:r>
                      <a:r>
                        <a:rPr lang="en-GB" dirty="0"/>
                        <a:t> June - Up late and required lift to school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4740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Thursday 10</a:t>
                      </a:r>
                      <a:r>
                        <a:rPr lang="en-GB" baseline="30000" dirty="0"/>
                        <a:t>th</a:t>
                      </a:r>
                      <a:r>
                        <a:rPr lang="en-GB" dirty="0"/>
                        <a:t> June – Missed friends lift to dance class and required lift to dance lass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195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912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814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161</Words>
  <Application>Microsoft Office PowerPoint</Application>
  <PresentationFormat>Widescreen</PresentationFormat>
  <Paragraphs>39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1_Office Theme</vt:lpstr>
      <vt:lpstr>PowerPoint Presentation</vt:lpstr>
      <vt:lpstr>Rules of giving a consequence </vt:lpstr>
      <vt:lpstr>Rules of giving a consequence </vt:lpstr>
      <vt:lpstr>Rules of giving a consequence </vt:lpstr>
      <vt:lpstr>Motivation influences </vt:lpstr>
      <vt:lpstr>Consequence chore (‘job’s’) </vt:lpstr>
      <vt:lpstr>Charging teenagers </vt:lpstr>
      <vt:lpstr>PowerPoint Presentation</vt:lpstr>
      <vt:lpstr>PowerPoint Presentation</vt:lpstr>
      <vt:lpstr>PowerPoint Presentation</vt:lpstr>
      <vt:lpstr>Privilege consequences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Jeannie Gordon</dc:creator>
  <cp:lastModifiedBy>Jeannie Gordon</cp:lastModifiedBy>
  <cp:revision>1</cp:revision>
  <dcterms:created xsi:type="dcterms:W3CDTF">2021-02-04T14:16:36Z</dcterms:created>
  <dcterms:modified xsi:type="dcterms:W3CDTF">2021-02-04T14:17:56Z</dcterms:modified>
</cp:coreProperties>
</file>