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42C80-9F8F-4AE7-A5A5-4D81745FB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364101-93B8-4E5A-9B65-D57AFE57F7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63F76-0604-4E14-BD48-8B1BE68FE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BB60-5A8B-413A-95D4-9E4C2BEC4B0F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6C4B66-E2D2-4E27-B3D8-620CFDACC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6A68B-8C5B-42B5-95BE-CE92FDD80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E6B06-2CE4-4957-BAE9-E1BDFBC8A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725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492B7-D907-4544-8EBC-A569CC197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4D25EF-E6DF-492A-814F-8A78BA7C11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5ABFC3-72B1-46B4-BD0A-F8EF61F3B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BB60-5A8B-413A-95D4-9E4C2BEC4B0F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55383-3532-4ABC-B14D-F71BEE4AA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20834-A647-4727-9C75-4BB867DDA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E6B06-2CE4-4957-BAE9-E1BDFBC8A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15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0E2D1C-1906-46E4-A4D9-2A95A3C64E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4269AA-C38E-47E5-B6DB-8F5F09B3B6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FFF58-C15C-4C46-9EEC-81312E5AF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BB60-5A8B-413A-95D4-9E4C2BEC4B0F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21736-4FA5-4546-B1E2-48B804885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2C8A4-6DAA-48AD-9F75-2CB154697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E6B06-2CE4-4957-BAE9-E1BDFBC8A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28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2DFC4-978D-4928-BFF7-B83FE5BC8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9A002-BFBE-4CD8-8E1D-DA9BED36D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FA364-679D-481B-B573-52DB65F42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BB60-5A8B-413A-95D4-9E4C2BEC4B0F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D72C6-D08C-4BDC-983C-FE7BA40D8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39F85E-0A41-4CA6-A165-B2B0E8C8B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E6B06-2CE4-4957-BAE9-E1BDFBC8A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475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67777-C355-49BF-B89B-9FE48B72E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86043-F1F6-4342-8C7B-887AAE9A7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9D834-ACE6-473B-B653-D8854490A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BB60-5A8B-413A-95D4-9E4C2BEC4B0F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D87D8-3AFE-4B88-9331-59C1B33EA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657C2A-5F33-4566-A8B4-3EA66D378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E6B06-2CE4-4957-BAE9-E1BDFBC8A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391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AF375-357B-4B93-8824-1BCB5243D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9C46A-3DCB-40A9-B754-147B79A0D1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07949-A30A-4A07-A074-377D0BA05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C7A1B-E6CB-4F04-A7B0-3F08EB897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BB60-5A8B-413A-95D4-9E4C2BEC4B0F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991ADC-6D63-441F-BB7B-E6EB1EF11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568237-D0B1-4BFA-9098-98585A2BB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E6B06-2CE4-4957-BAE9-E1BDFBC8A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241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0FDA1-8B11-48C5-B3E7-FD3A9EC52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E0B8D-D4E3-4770-8998-CCA66F480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23B029-0BD7-4889-8F27-31CE2CDCC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607519-3E33-44ED-B76B-010CB91DB9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3E6C7E-04F9-46C9-A4EF-718447B31B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AD9E56-4C57-43FF-97A3-567BB8FCD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BB60-5A8B-413A-95D4-9E4C2BEC4B0F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150F3A-52F8-4FA7-B8C0-8B20B4B0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81EEB-F18B-4E4C-A449-07DB2FF32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E6B06-2CE4-4957-BAE9-E1BDFBC8A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356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19683-25B6-44B1-A263-236EEBFAE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827236-5792-4EEC-A089-DC6C71E6C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BB60-5A8B-413A-95D4-9E4C2BEC4B0F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B1AB59-7613-461F-9206-EDF3943E4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58A0D9-E62D-4663-B558-B19578A95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E6B06-2CE4-4957-BAE9-E1BDFBC8A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93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93F0E4-0C97-4A7B-AE56-42F5C2787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BB60-5A8B-413A-95D4-9E4C2BEC4B0F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42705A-9902-49F9-9BA3-2B8E5D20D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87FA6A-AD0E-46B2-8E95-6AF95C143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E6B06-2CE4-4957-BAE9-E1BDFBC8A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660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2E15F-0D34-47DA-96E2-049ED6F8D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9D478-E07B-4218-AB75-B0DE75A20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6B426-75C7-43D2-9462-D48EDD0D7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B7DE7-A1A6-4BD3-A0B2-0D0E9AEED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BB60-5A8B-413A-95D4-9E4C2BEC4B0F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9DBE19-124B-41B1-9990-661F5B724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C9A5DD-A1C0-4848-A506-844539F89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E6B06-2CE4-4957-BAE9-E1BDFBC8A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428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5B72B-2201-4138-8E89-F2428CC92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0C249D-B88B-4007-8B88-321A294C8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E1BEA4-4549-43D8-9816-FECA40A41C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3E150-A67B-4E2E-B26F-EEF3D5E5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4BB60-5A8B-413A-95D4-9E4C2BEC4B0F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EA37FC-85BB-44BE-B3F8-A179CB921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D538D-8284-4C27-8824-69FA60B98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E6B06-2CE4-4957-BAE9-E1BDFBC8A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08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BEEAA8-F4DC-4AA1-BB5E-8C0468DAD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44AA27-1849-4293-BA57-1EC379414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69FC9-D7A3-43A4-9FC5-9FC4DF5AD9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4BB60-5A8B-413A-95D4-9E4C2BEC4B0F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11EFA-BDB6-4F43-9473-282D48B246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0D56C-0362-4333-BA12-A48655A8A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E6B06-2CE4-4957-BAE9-E1BDFBC8AD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992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goddessofrandomthoughts.blogspot.com/2010/04/may-1st-is-beltane-may-day-lei-day-and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72F0A36-4764-4E83-8F83-4D21522C0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Maypole metaphor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319C9AD-3FB9-4E44-AC6D-9E0222E1CD5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96485" y="2169287"/>
            <a:ext cx="4865030" cy="3664014"/>
          </a:xfrm>
          <a:prstGeom prst="rect">
            <a:avLst/>
          </a:prstGeom>
        </p:spPr>
      </p:pic>
      <p:pic>
        <p:nvPicPr>
          <p:cNvPr id="9" name="Content Placeholder 8" descr="A close - up of a colorful ferris wheel&#10;&#10;Description automatically generated with medium confidence">
            <a:extLst>
              <a:ext uri="{FF2B5EF4-FFF2-40B4-BE49-F238E27FC236}">
                <a16:creationId xmlns:a16="http://schemas.microsoft.com/office/drawing/2014/main" id="{BD0C1C02-8FF1-40B9-85A5-086DF91A2B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593306" y="2169287"/>
            <a:ext cx="4170948" cy="3664014"/>
          </a:xfrm>
        </p:spPr>
      </p:pic>
    </p:spTree>
    <p:extLst>
      <p:ext uri="{BB962C8B-B14F-4D97-AF65-F5344CB8AC3E}">
        <p14:creationId xmlns:p14="http://schemas.microsoft.com/office/powerpoint/2010/main" val="3047396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The Maypole metaphor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Maypole metaphor </dc:title>
  <dc:creator>Jeannie Gordon</dc:creator>
  <cp:lastModifiedBy>Jeannie Gordon</cp:lastModifiedBy>
  <cp:revision>1</cp:revision>
  <dcterms:created xsi:type="dcterms:W3CDTF">2021-02-04T14:49:23Z</dcterms:created>
  <dcterms:modified xsi:type="dcterms:W3CDTF">2021-02-04T14:54:15Z</dcterms:modified>
</cp:coreProperties>
</file>