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75" r:id="rId2"/>
    <p:sldId id="376" r:id="rId3"/>
    <p:sldId id="377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15987" autoAdjust="0"/>
    <p:restoredTop sz="94660"/>
  </p:normalViewPr>
  <p:slideViewPr>
    <p:cSldViewPr snapToGrid="0">
      <p:cViewPr varScale="1">
        <p:scale>
          <a:sx n="119" d="100"/>
          <a:sy n="119" d="100"/>
        </p:scale>
        <p:origin x="21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53F51-F870-4C45-AB1E-E21E23351FBA}" type="datetimeFigureOut">
              <a:rPr lang="en-GB" smtClean="0"/>
              <a:t>04/02/2021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B5793-CA74-41D3-A3CC-513197AE24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25738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53F51-F870-4C45-AB1E-E21E23351FBA}" type="datetimeFigureOut">
              <a:rPr lang="en-GB" smtClean="0"/>
              <a:t>04/02/2021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B5793-CA74-41D3-A3CC-513197AE24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44207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53F51-F870-4C45-AB1E-E21E23351FBA}" type="datetimeFigureOut">
              <a:rPr lang="en-GB" smtClean="0"/>
              <a:t>04/02/2021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B5793-CA74-41D3-A3CC-513197AE24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1703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53F51-F870-4C45-AB1E-E21E23351FBA}" type="datetimeFigureOut">
              <a:rPr lang="en-GB" smtClean="0"/>
              <a:t>04/02/2021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B5793-CA74-41D3-A3CC-513197AE24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66156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53F51-F870-4C45-AB1E-E21E23351FBA}" type="datetimeFigureOut">
              <a:rPr lang="en-GB" smtClean="0"/>
              <a:t>04/02/2021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B5793-CA74-41D3-A3CC-513197AE24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6435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53F51-F870-4C45-AB1E-E21E23351FBA}" type="datetimeFigureOut">
              <a:rPr lang="en-GB" smtClean="0"/>
              <a:t>04/02/2021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B5793-CA74-41D3-A3CC-513197AE24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278881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53F51-F870-4C45-AB1E-E21E23351FBA}" type="datetimeFigureOut">
              <a:rPr lang="en-GB" smtClean="0"/>
              <a:t>04/02/2021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B5793-CA74-41D3-A3CC-513197AE24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749247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53F51-F870-4C45-AB1E-E21E23351FBA}" type="datetimeFigureOut">
              <a:rPr lang="en-GB" smtClean="0"/>
              <a:t>04/02/2021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B5793-CA74-41D3-A3CC-513197AE24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74475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53F51-F870-4C45-AB1E-E21E23351FBA}" type="datetimeFigureOut">
              <a:rPr lang="en-GB" smtClean="0"/>
              <a:t>04/02/2021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B5793-CA74-41D3-A3CC-513197AE24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36013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53F51-F870-4C45-AB1E-E21E23351FBA}" type="datetimeFigureOut">
              <a:rPr lang="en-GB" smtClean="0"/>
              <a:t>04/02/2021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B5793-CA74-41D3-A3CC-513197AE24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50535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53F51-F870-4C45-AB1E-E21E23351FBA}" type="datetimeFigureOut">
              <a:rPr lang="en-GB" smtClean="0"/>
              <a:t>04/02/2021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B5793-CA74-41D3-A3CC-513197AE24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56484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353F51-F870-4C45-AB1E-E21E23351FBA}" type="datetimeFigureOut">
              <a:rPr lang="en-GB" smtClean="0"/>
              <a:t>04/02/2021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4B5793-CA74-41D3-A3CC-513197AE24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78646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FB5B0058-AF13-4859-B429-4EDDE2A26F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EE6D08D-832A-476E-ACA4-1D6F62C24A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8454" y="1360481"/>
            <a:ext cx="4605340" cy="238760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000" dirty="0">
                <a:solidFill>
                  <a:schemeClr val="bg1"/>
                </a:solidFill>
              </a:rPr>
              <a:t>Fisherman … casting</a:t>
            </a:r>
            <a:r>
              <a:rPr lang="en-US" sz="5000" dirty="0">
                <a:solidFill>
                  <a:srgbClr val="FF0000"/>
                </a:solidFill>
              </a:rPr>
              <a:t> </a:t>
            </a:r>
            <a:r>
              <a:rPr lang="en-US" sz="5000" dirty="0">
                <a:solidFill>
                  <a:schemeClr val="bg1"/>
                </a:solidFill>
              </a:rPr>
              <a:t>out the hook </a:t>
            </a:r>
          </a:p>
        </p:txBody>
      </p:sp>
      <p:pic>
        <p:nvPicPr>
          <p:cNvPr id="9" name="Content Placeholder 8" descr="A close up of a person&#10;&#10;Description automatically generated">
            <a:extLst>
              <a:ext uri="{FF2B5EF4-FFF2-40B4-BE49-F238E27FC236}">
                <a16:creationId xmlns:a16="http://schemas.microsoft.com/office/drawing/2014/main" id="{208CEEC9-CDE5-4DA4-9754-F027A9D18D0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40" r="-1" b="-1"/>
          <a:stretch/>
        </p:blipFill>
        <p:spPr>
          <a:xfrm>
            <a:off x="5800734" y="1057275"/>
            <a:ext cx="5917401" cy="474345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D84C2E9E-0B5D-4B5F-9A1F-70EBDCE390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2461" y="1197769"/>
            <a:ext cx="10987078" cy="4462463"/>
          </a:xfrm>
          <a:prstGeom prst="rect">
            <a:avLst/>
          </a:prstGeom>
          <a:noFill/>
          <a:ln w="127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75051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FB5B0058-AF13-4859-B429-4EDDE2A26F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EE6D08D-832A-476E-ACA4-1D6F62C24A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8454" y="1360481"/>
            <a:ext cx="4605340" cy="238760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000" dirty="0">
                <a:solidFill>
                  <a:schemeClr val="bg1"/>
                </a:solidFill>
              </a:rPr>
              <a:t>Who is the fish and what is the hook ?</a:t>
            </a:r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208CEEC9-CDE5-4DA4-9754-F027A9D18D0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759" r="2" b="1084"/>
          <a:stretch/>
        </p:blipFill>
        <p:spPr>
          <a:xfrm>
            <a:off x="5819787" y="916781"/>
            <a:ext cx="5917401" cy="474345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D84C2E9E-0B5D-4B5F-9A1F-70EBDCE390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2461" y="1197769"/>
            <a:ext cx="10987078" cy="4462463"/>
          </a:xfrm>
          <a:prstGeom prst="rect">
            <a:avLst/>
          </a:prstGeom>
          <a:noFill/>
          <a:ln w="127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646440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FB5B0058-AF13-4859-B429-4EDDE2A26F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EE6D08D-832A-476E-ACA4-1D6F62C24A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8454" y="1360481"/>
            <a:ext cx="4605340" cy="238760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000" dirty="0">
                <a:solidFill>
                  <a:schemeClr val="bg1"/>
                </a:solidFill>
              </a:rPr>
              <a:t>Hooking you in …</a:t>
            </a:r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208CEEC9-CDE5-4DA4-9754-F027A9D18D0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34" r="-2" b="16360"/>
          <a:stretch/>
        </p:blipFill>
        <p:spPr>
          <a:xfrm>
            <a:off x="5800734" y="1057275"/>
            <a:ext cx="5917401" cy="474345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D84C2E9E-0B5D-4B5F-9A1F-70EBDCE390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2461" y="1197769"/>
            <a:ext cx="10987078" cy="4462463"/>
          </a:xfrm>
          <a:prstGeom prst="rect">
            <a:avLst/>
          </a:prstGeom>
          <a:noFill/>
          <a:ln w="127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94871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1_Office Theme">
  <a:themeElements>
    <a:clrScheme name="Blue Warm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20</Words>
  <Application>Microsoft Office PowerPoint</Application>
  <PresentationFormat>Widescreen</PresentationFormat>
  <Paragraphs>3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1_Office Theme</vt:lpstr>
      <vt:lpstr>Fisherman … casting out the hook </vt:lpstr>
      <vt:lpstr>Who is the fish and what is the hook ?</vt:lpstr>
      <vt:lpstr>Hooking you in …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Fisherman … casting out the hook </dc:title>
  <dc:creator>Jeannie Gordon</dc:creator>
  <cp:lastModifiedBy>Jeannie Gordon</cp:lastModifiedBy>
  <cp:revision>1</cp:revision>
  <dcterms:created xsi:type="dcterms:W3CDTF">2021-02-04T14:01:52Z</dcterms:created>
  <dcterms:modified xsi:type="dcterms:W3CDTF">2021-02-04T14:02:41Z</dcterms:modified>
</cp:coreProperties>
</file>