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3D2C8-585A-44D8-A689-A0EF9025BE8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19E79-C04C-4BC0-8089-96B5242246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595F2-B523-4ABA-807E-28286932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49D9B9-BB6B-4C3A-B674-DCC7F02F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95CDC-A539-46A1-873D-3A90F79A6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564088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03B31-B5A5-4B96-B987-4AADB076E4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879B98-5093-4718-87E3-45ADF34721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1A9F66-254D-4D88-B27A-C2A3576AE4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7F8B86-1FBA-439C-99D4-C27F0CCA70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0953-8241-4844-B5EE-3F587974C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1917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F314915-9BD5-4703-92F2-9BA0CA3AB9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C2C5C23-588D-4CDE-A792-D4816C1A0B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962B2E1-912D-4CB2-BBF8-07DC551DA1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2A9157C-3891-4289-86C4-B36A5F3B7B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62A4F2-B1D3-4CF3-AA47-C4F8C870F6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0107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61ACD-D91E-4A13-A695-5CA3555999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8518943-1A1E-492B-935A-BDCC1B9565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A392D3-A746-4C05-BB17-12EC057A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8B6315-CC1C-4877-93FD-1C35876BC5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F80FBA-AF33-4E8C-A442-D38D57311D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9156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F60F68-8D09-4C37-BA3C-9158EE704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71B865-3135-44BF-8E73-FC47F69DD9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2016561-38E9-4767-869A-11CA9431E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88442D7-4A3A-494B-A052-7C87E753AC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77F888-2FAB-49AB-86BE-03567609B8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3993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4279E6-6F81-426F-8ACA-2CA6C2ADAA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5D16C4-9502-4684-B583-D029786260E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67E921F-6957-4BE7-8A21-1B7D9D0635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3B83EA-6E90-4DB4-B242-5F4EA36CE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61E726-7003-43FF-9FB8-4EDA5C6B8C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2A1F69-B688-4C42-B5E6-6A8A4206E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6111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C48D67-38F3-4825-B4D7-AE93F21FE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E3CEC36-E78D-46B8-9132-E81B75DBDB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851741E-7747-4E6D-9F6B-1801CA2138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0DD8F7-70BB-4F98-8860-D66551BC98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28A1F6A-5019-4804-B0B1-09DEEF610B0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B5EBD0A-D6AC-4F10-8262-EACDF93AE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DBD7C39-C2A4-4DA1-9CB2-EBDF86AE1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E07FD6D-C654-49FD-9EF8-7C2D9ABE81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27198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655DD1-6208-47B6-9874-A2D25967EA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4C9EF05-6401-4632-9142-F57A18B8C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74E911-23CB-42BD-BDD8-7C3FF83CE0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06B33E2-04B2-4F65-BBF7-23BC525E1F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3191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40CC52-4112-49CE-A428-6FED8FABC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5938DBD-264C-44EB-89F5-9A6319803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997645-16C1-47D2-B56A-90DBE3F2BF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5697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698DD6-3D1F-4FBC-B77F-FB8652FC36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AC3E13-62E7-4729-BA3F-B20D55D6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3CE41E4-AC03-4DDD-B3CB-9E67B1722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EC695-D2ED-4CA9-9C82-C4D6447D1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3C2CC3-8032-403E-BA7D-DDDF17260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74B73-1AC0-4F1B-AE50-53590634A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49863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E4DE1B-9557-4C08-8E75-DFF6716C1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D7EDF04-E73E-4E19-BC6C-A0FA2372423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E7A94EB-8358-44E4-942D-644F5C4C4B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AEAFC5-91C1-4AE2-A695-25575697B1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36690B-5CD3-40C7-B740-E3C6273883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1A4843-AF54-489C-8054-05054DA96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3657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42877C7-1371-4832-9740-ABDCD0F41D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CC57DA-7941-4E61-BECB-8332F93EA6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38BD6-7EC3-4708-B7D9-C0C0A03808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36E72-EFC2-46CB-8213-F17F22C81952}" type="datetimeFigureOut">
              <a:rPr lang="en-GB" smtClean="0"/>
              <a:t>01/02/2021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D7FD4A-193F-426B-913D-C02D5694E0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87E299-D88E-4AE3-AC5A-877B68C3C6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1D17A2-446A-4290-9E34-5C3D7F56511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541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9CD2D09-B1BB-4DF5-9E1C-3D21B21EDE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20431" y="0"/>
            <a:ext cx="6271569" cy="6858000"/>
          </a:xfrm>
          <a:prstGeom prst="rect">
            <a:avLst/>
          </a:prstGeom>
          <a:gradFill>
            <a:gsLst>
              <a:gs pos="0">
                <a:schemeClr val="accent1">
                  <a:lumMod val="100000"/>
                  <a:alpha val="82000"/>
                </a:schemeClr>
              </a:gs>
              <a:gs pos="25000">
                <a:schemeClr val="accent1">
                  <a:alpha val="60000"/>
                </a:schemeClr>
              </a:gs>
              <a:gs pos="94000">
                <a:schemeClr val="bg2">
                  <a:lumMod val="75000"/>
                </a:schemeClr>
              </a:gs>
              <a:gs pos="100000">
                <a:schemeClr val="bg2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3355637-BA71-4F63-94C9-E77BF81BDF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407C03B8-1B51-40D5-8A9B-CDAAC93CF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998" y="798445"/>
            <a:ext cx="4803636" cy="1311664"/>
          </a:xfrm>
        </p:spPr>
        <p:txBody>
          <a:bodyPr>
            <a:normAutofit/>
          </a:bodyPr>
          <a:lstStyle/>
          <a:p>
            <a:r>
              <a:rPr lang="en-GB">
                <a:solidFill>
                  <a:srgbClr val="000000"/>
                </a:solidFill>
              </a:rPr>
              <a:t>Tug of war </a:t>
            </a:r>
          </a:p>
        </p:txBody>
      </p:sp>
      <p:sp>
        <p:nvSpPr>
          <p:cNvPr id="17" name="Freeform 49">
            <a:extLst>
              <a:ext uri="{FF2B5EF4-FFF2-40B4-BE49-F238E27FC236}">
                <a16:creationId xmlns:a16="http://schemas.microsoft.com/office/drawing/2014/main" id="{967C29FE-FD32-4AFB-AD20-DBDF5864B2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713915" y="590635"/>
            <a:ext cx="5478085" cy="6276841"/>
          </a:xfrm>
          <a:custGeom>
            <a:avLst/>
            <a:gdLst>
              <a:gd name="connsiteX0" fmla="*/ 2178155 w 5478085"/>
              <a:gd name="connsiteY0" fmla="*/ 0 h 6276841"/>
              <a:gd name="connsiteX1" fmla="*/ 5478085 w 5478085"/>
              <a:gd name="connsiteY1" fmla="*/ 3299930 h 6276841"/>
              <a:gd name="connsiteX2" fmla="*/ 3751098 w 5478085"/>
              <a:gd name="connsiteY2" fmla="*/ 6201577 h 6276841"/>
              <a:gd name="connsiteX3" fmla="*/ 3594858 w 5478085"/>
              <a:gd name="connsiteY3" fmla="*/ 6276841 h 6276841"/>
              <a:gd name="connsiteX4" fmla="*/ 761453 w 5478085"/>
              <a:gd name="connsiteY4" fmla="*/ 6276841 h 6276841"/>
              <a:gd name="connsiteX5" fmla="*/ 605213 w 5478085"/>
              <a:gd name="connsiteY5" fmla="*/ 6201577 h 6276841"/>
              <a:gd name="connsiteX6" fmla="*/ 79093 w 5478085"/>
              <a:gd name="connsiteY6" fmla="*/ 5846317 h 6276841"/>
              <a:gd name="connsiteX7" fmla="*/ 0 w 5478085"/>
              <a:gd name="connsiteY7" fmla="*/ 5774432 h 6276841"/>
              <a:gd name="connsiteX8" fmla="*/ 0 w 5478085"/>
              <a:gd name="connsiteY8" fmla="*/ 825429 h 6276841"/>
              <a:gd name="connsiteX9" fmla="*/ 79093 w 5478085"/>
              <a:gd name="connsiteY9" fmla="*/ 753544 h 6276841"/>
              <a:gd name="connsiteX10" fmla="*/ 2178155 w 5478085"/>
              <a:gd name="connsiteY10" fmla="*/ 0 h 62768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478085" h="6276841">
                <a:moveTo>
                  <a:pt x="2178155" y="0"/>
                </a:moveTo>
                <a:cubicBezTo>
                  <a:pt x="4000656" y="0"/>
                  <a:pt x="5478085" y="1477429"/>
                  <a:pt x="5478085" y="3299930"/>
                </a:cubicBezTo>
                <a:cubicBezTo>
                  <a:pt x="5478085" y="4552900"/>
                  <a:pt x="4779769" y="5642769"/>
                  <a:pt x="3751098" y="6201577"/>
                </a:cubicBezTo>
                <a:lnTo>
                  <a:pt x="3594858" y="6276841"/>
                </a:lnTo>
                <a:lnTo>
                  <a:pt x="761453" y="6276841"/>
                </a:lnTo>
                <a:lnTo>
                  <a:pt x="605213" y="6201577"/>
                </a:lnTo>
                <a:cubicBezTo>
                  <a:pt x="418182" y="6099975"/>
                  <a:pt x="242071" y="5980818"/>
                  <a:pt x="79093" y="5846317"/>
                </a:cubicBezTo>
                <a:lnTo>
                  <a:pt x="0" y="5774432"/>
                </a:lnTo>
                <a:lnTo>
                  <a:pt x="0" y="825429"/>
                </a:lnTo>
                <a:lnTo>
                  <a:pt x="79093" y="753544"/>
                </a:lnTo>
                <a:cubicBezTo>
                  <a:pt x="649516" y="282789"/>
                  <a:pt x="1380811" y="0"/>
                  <a:pt x="2178155" y="0"/>
                </a:cubicBezTo>
                <a:close/>
              </a:path>
            </a:pathLst>
          </a:custGeom>
          <a:solidFill>
            <a:srgbClr val="FFFFFF"/>
          </a:solidFill>
          <a:ln>
            <a:gradFill>
              <a:gsLst>
                <a:gs pos="0">
                  <a:schemeClr val="accent1">
                    <a:lumMod val="40000"/>
                    <a:lumOff val="60000"/>
                  </a:schemeClr>
                </a:gs>
                <a:gs pos="23000">
                  <a:schemeClr val="accent1">
                    <a:lumMod val="45000"/>
                    <a:lumOff val="55000"/>
                  </a:schemeClr>
                </a:gs>
                <a:gs pos="83000">
                  <a:schemeClr val="accent3"/>
                </a:gs>
                <a:gs pos="100000">
                  <a:schemeClr val="accent3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50DFFA7-5F5D-49A4-87F1-0A98FC1554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0309" r="10810" b="1"/>
          <a:stretch/>
        </p:blipFill>
        <p:spPr>
          <a:xfrm>
            <a:off x="6893318" y="770037"/>
            <a:ext cx="5298683" cy="6097438"/>
          </a:xfrm>
          <a:custGeom>
            <a:avLst/>
            <a:gdLst/>
            <a:ahLst/>
            <a:cxnLst/>
            <a:rect l="l" t="t" r="r" b="b"/>
            <a:pathLst>
              <a:path w="5298683" h="6097438">
                <a:moveTo>
                  <a:pt x="3120528" y="0"/>
                </a:moveTo>
                <a:cubicBezTo>
                  <a:pt x="3874524" y="0"/>
                  <a:pt x="4566062" y="267415"/>
                  <a:pt x="5105473" y="712577"/>
                </a:cubicBezTo>
                <a:lnTo>
                  <a:pt x="5298683" y="888178"/>
                </a:lnTo>
                <a:lnTo>
                  <a:pt x="5298683" y="5352876"/>
                </a:lnTo>
                <a:lnTo>
                  <a:pt x="5105473" y="5528477"/>
                </a:lnTo>
                <a:cubicBezTo>
                  <a:pt x="4874296" y="5719261"/>
                  <a:pt x="4615179" y="5877397"/>
                  <a:pt x="4335177" y="5995828"/>
                </a:cubicBezTo>
                <a:lnTo>
                  <a:pt x="4057556" y="6097438"/>
                </a:lnTo>
                <a:lnTo>
                  <a:pt x="2183499" y="6097438"/>
                </a:lnTo>
                <a:lnTo>
                  <a:pt x="1905878" y="5995828"/>
                </a:lnTo>
                <a:cubicBezTo>
                  <a:pt x="785873" y="5522106"/>
                  <a:pt x="0" y="4413092"/>
                  <a:pt x="0" y="3120527"/>
                </a:cubicBezTo>
                <a:cubicBezTo>
                  <a:pt x="0" y="1397108"/>
                  <a:pt x="1397108" y="0"/>
                  <a:pt x="3120528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2318074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Tug of war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Tug of war </dc:title>
  <dc:creator>Jeannie Gordon</dc:creator>
  <cp:lastModifiedBy>Jeannie Gordon</cp:lastModifiedBy>
  <cp:revision>1</cp:revision>
  <dcterms:created xsi:type="dcterms:W3CDTF">2021-02-01T17:15:06Z</dcterms:created>
  <dcterms:modified xsi:type="dcterms:W3CDTF">2021-02-01T17:15:53Z</dcterms:modified>
</cp:coreProperties>
</file>