
<file path=[Content_Types].xml><?xml version="1.0" encoding="utf-8"?>
<Types xmlns="http://schemas.openxmlformats.org/package/2006/content-types">
  <Default Extension="jpeg" ContentType="image/jpeg"/>
  <Default Extension="jpg" ContentType="image/jpeg"/>
  <Default Extension="jxr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06" r:id="rId3"/>
    <p:sldId id="407" r:id="rId4"/>
    <p:sldId id="408" r:id="rId5"/>
    <p:sldId id="409" r:id="rId6"/>
    <p:sldId id="412" r:id="rId7"/>
    <p:sldId id="413" r:id="rId8"/>
    <p:sldId id="410" r:id="rId9"/>
    <p:sldId id="411" r:id="rId10"/>
    <p:sldId id="414" r:id="rId11"/>
    <p:sldId id="415" r:id="rId12"/>
    <p:sldId id="416" r:id="rId13"/>
    <p:sldId id="41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D9F77-E853-4E83-B428-E1D49BE68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0AD043-4B94-4CCC-9FF7-090BA87DC5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35129-A8D1-49AB-BB79-290320591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AC28-A0E4-4334-9030-D49441A14B7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70DC8-144F-443F-9A75-BF06ED57A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07775-3F45-4A7B-B3CD-18A8B56A7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0955-8D1E-48BC-81E5-867D34CBA2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815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5DAA4-B70D-4F64-B002-0E63228F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D8F4D9-3486-458C-B4D0-B8EFB185C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55ECB-E0C1-45D9-BCC9-7CC99F6F2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AC28-A0E4-4334-9030-D49441A14B7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FE8F4-D93A-497F-A74C-262F4F784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65CB9-0465-4B25-BD05-1611EB5FB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0955-8D1E-48BC-81E5-867D34CBA2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899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CDF48E-2691-485C-A714-7C8C565052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0C296D-B62A-44CC-BA8C-0B4CB96DDD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6E7C36-E083-48F7-8186-B55C98FD4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AC28-A0E4-4334-9030-D49441A14B7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7588D-BE5F-47F4-8594-FD35AB770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C5634-6205-419F-A605-63C27988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0955-8D1E-48BC-81E5-867D34CBA2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179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5BB14-2978-49C2-84FF-B0DDAB22A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C849D-9714-437F-8E2E-76587274C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051D1-8F48-4FF6-BB85-57FE85AF5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AC28-A0E4-4334-9030-D49441A14B7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FAFB1-CC6E-4F90-8C6E-3F9A5F220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0DE74-3615-4D25-9EE7-E2056271F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0955-8D1E-48BC-81E5-867D34CBA2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453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55F55-8512-4F8C-BB68-7B9504252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F61EED-2B5C-4910-89F7-379E7ACE7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E724B-321C-4825-9243-AF31262BC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AC28-A0E4-4334-9030-D49441A14B7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2057A-0052-473D-8C2B-24C180008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C741A-19D7-4CFE-8BA5-1F81208D9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0955-8D1E-48BC-81E5-867D34CBA2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514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05F47-A9DE-4247-9F43-C376AF81B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ED13A-0466-4C57-86D1-9933C43AC9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3543D7-8AB4-490F-89E3-60B491D0C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2E91B2-7830-4391-A8B6-D702B25EB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AC28-A0E4-4334-9030-D49441A14B7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61B7C7-22E9-4FA0-A70C-834E20D9D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7A863-43E0-4FA2-B178-296F76DDF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0955-8D1E-48BC-81E5-867D34CBA2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100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58B8F-E293-4B99-A3EF-F78523924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642077-C376-4532-AD10-44E3F7E98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78C0C4-B6BE-4395-A827-A48DAD441A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1BB35E-E57B-4D8D-AB33-6B605A95D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17A4F2-F1D8-4BD9-A815-8858B7E528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1E43A3-5D9B-47B3-B7F8-C3FC5B43C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AC28-A0E4-4334-9030-D49441A14B7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4EF0C1-4551-4F88-8AFE-10AEDDBAE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87E2DC-94DB-48C9-A6C7-63EDFFF0F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0955-8D1E-48BC-81E5-867D34CBA2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343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38E1D-B66B-4026-A209-5AD51DB98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7505A7-6099-4083-9653-C3393206F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AC28-A0E4-4334-9030-D49441A14B7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120773-D743-489C-B728-4D1BB0AD8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210EBE-9603-4FEB-B5CF-B1F398C16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0955-8D1E-48BC-81E5-867D34CBA2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70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DE62B0-1F47-4022-BCCC-C1509243D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AC28-A0E4-4334-9030-D49441A14B7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FDF7B3-E8F4-47E8-814C-0F3987ADF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123F3-7E3B-4B61-BDC0-117503309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0955-8D1E-48BC-81E5-867D34CBA2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216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4E10F-6184-4474-BC82-601D7AB64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6903B-D314-4EBB-BB83-D765B8314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D04834-D3E3-4B87-B04F-5B0F22898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BA146-6441-4E23-AE4B-6212B102C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AC28-A0E4-4334-9030-D49441A14B7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3195B-36FD-4EA8-9289-807D57BE0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96279E-2E9B-4517-B718-CD855A366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0955-8D1E-48BC-81E5-867D34CBA2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326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0180C-AD76-411A-A190-71F2EAD02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609CCB-75D2-4571-9860-8A4DCDD8D4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4DD8D6-D4D0-4609-A15D-472829FDA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F26641-5E11-424A-88CD-665C9C758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FAC28-A0E4-4334-9030-D49441A14B7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6A8E72-C5CB-4294-ACC9-EF6A7758B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59C927-0449-4FF5-AFCC-5B2582C52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0955-8D1E-48BC-81E5-867D34CBA2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59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1E0696-3DBA-46C1-AB6E-D3F53F4E3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25969-82CC-466C-A0EE-A7DC85E17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7ECEB-E226-4707-81F5-EB495D29BE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FAC28-A0E4-4334-9030-D49441A14B7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0D53F-597B-45B4-814D-BFC3F0FC49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F7939-06DC-4567-A399-181C785A0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30955-8D1E-48BC-81E5-867D34CBA2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35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xr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xr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C8FA2D-558D-4A50-8504-C96B463F6A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0662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en-GB" sz="4400">
                <a:solidFill>
                  <a:srgbClr val="000000"/>
                </a:solidFill>
              </a:rPr>
              <a:t>Types of parent </a:t>
            </a:r>
          </a:p>
        </p:txBody>
      </p:sp>
      <p:sp>
        <p:nvSpPr>
          <p:cNvPr id="14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Logo, icon&#10;&#10;Description automatically generated">
            <a:extLst>
              <a:ext uri="{FF2B5EF4-FFF2-40B4-BE49-F238E27FC236}">
                <a16:creationId xmlns:a16="http://schemas.microsoft.com/office/drawing/2014/main" id="{FF7E1815-E5A0-4C8A-AB48-4910DFF31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08448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47" y="625683"/>
            <a:ext cx="6403576" cy="5032167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What type of parent am I ? </a:t>
            </a:r>
          </a:p>
        </p:txBody>
      </p:sp>
    </p:spTree>
    <p:extLst>
      <p:ext uri="{BB962C8B-B14F-4D97-AF65-F5344CB8AC3E}">
        <p14:creationId xmlns:p14="http://schemas.microsoft.com/office/powerpoint/2010/main" val="415578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047" y="625683"/>
            <a:ext cx="6403576" cy="5032167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Absent parent  </a:t>
            </a:r>
          </a:p>
        </p:txBody>
      </p:sp>
    </p:spTree>
    <p:extLst>
      <p:ext uri="{BB962C8B-B14F-4D97-AF65-F5344CB8AC3E}">
        <p14:creationId xmlns:p14="http://schemas.microsoft.com/office/powerpoint/2010/main" val="275178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0127" y="1966925"/>
            <a:ext cx="8081873" cy="2924157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What type of parent am I ? </a:t>
            </a:r>
          </a:p>
        </p:txBody>
      </p:sp>
    </p:spTree>
    <p:extLst>
      <p:ext uri="{BB962C8B-B14F-4D97-AF65-F5344CB8AC3E}">
        <p14:creationId xmlns:p14="http://schemas.microsoft.com/office/powerpoint/2010/main" val="255848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0127" y="1966925"/>
            <a:ext cx="8081873" cy="2924157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Consultant parent </a:t>
            </a:r>
          </a:p>
        </p:txBody>
      </p:sp>
    </p:spTree>
    <p:extLst>
      <p:ext uri="{BB962C8B-B14F-4D97-AF65-F5344CB8AC3E}">
        <p14:creationId xmlns:p14="http://schemas.microsoft.com/office/powerpoint/2010/main" val="406356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helicopter flying in the air&#10;&#10;Description automatically generated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6" r="18340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u="sng" dirty="0"/>
              <a:t>What type of parent a</a:t>
            </a:r>
            <a:r>
              <a:rPr lang="en-US" sz="4800" dirty="0"/>
              <a:t>m I ? </a:t>
            </a:r>
          </a:p>
        </p:txBody>
      </p:sp>
    </p:spTree>
    <p:extLst>
      <p:ext uri="{BB962C8B-B14F-4D97-AF65-F5344CB8AC3E}">
        <p14:creationId xmlns:p14="http://schemas.microsoft.com/office/powerpoint/2010/main" val="242618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helicopter flying in the air&#10;&#10;Description automatically generated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6" r="18340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Helicopter  </a:t>
            </a:r>
          </a:p>
        </p:txBody>
      </p:sp>
    </p:spTree>
    <p:extLst>
      <p:ext uri="{BB962C8B-B14F-4D97-AF65-F5344CB8AC3E}">
        <p14:creationId xmlns:p14="http://schemas.microsoft.com/office/powerpoint/2010/main" val="242679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0127" y="1153140"/>
            <a:ext cx="8081873" cy="4551729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What type of parent am I ? </a:t>
            </a:r>
          </a:p>
        </p:txBody>
      </p:sp>
    </p:spTree>
    <p:extLst>
      <p:ext uri="{BB962C8B-B14F-4D97-AF65-F5344CB8AC3E}">
        <p14:creationId xmlns:p14="http://schemas.microsoft.com/office/powerpoint/2010/main" val="40599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0127" y="1153140"/>
            <a:ext cx="8081873" cy="4551729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Zebra crossing parent</a:t>
            </a:r>
          </a:p>
        </p:txBody>
      </p:sp>
    </p:spTree>
    <p:extLst>
      <p:ext uri="{BB962C8B-B14F-4D97-AF65-F5344CB8AC3E}">
        <p14:creationId xmlns:p14="http://schemas.microsoft.com/office/powerpoint/2010/main" val="51941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275" y="1298360"/>
            <a:ext cx="6403576" cy="4261289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What type of parent am I ? </a:t>
            </a:r>
          </a:p>
        </p:txBody>
      </p:sp>
    </p:spTree>
    <p:extLst>
      <p:ext uri="{BB962C8B-B14F-4D97-AF65-F5344CB8AC3E}">
        <p14:creationId xmlns:p14="http://schemas.microsoft.com/office/powerpoint/2010/main" val="307161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275" y="1298360"/>
            <a:ext cx="6403576" cy="4261289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Miner parent </a:t>
            </a:r>
          </a:p>
        </p:txBody>
      </p:sp>
    </p:spTree>
    <p:extLst>
      <p:ext uri="{BB962C8B-B14F-4D97-AF65-F5344CB8AC3E}">
        <p14:creationId xmlns:p14="http://schemas.microsoft.com/office/powerpoint/2010/main" val="65992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0127" y="1298360"/>
            <a:ext cx="8081873" cy="4261289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What type of parent am I?  </a:t>
            </a:r>
          </a:p>
        </p:txBody>
      </p:sp>
    </p:spTree>
    <p:extLst>
      <p:ext uri="{BB962C8B-B14F-4D97-AF65-F5344CB8AC3E}">
        <p14:creationId xmlns:p14="http://schemas.microsoft.com/office/powerpoint/2010/main" val="401748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0127" y="1298360"/>
            <a:ext cx="8081873" cy="4261289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Unplugged  </a:t>
            </a:r>
          </a:p>
        </p:txBody>
      </p:sp>
    </p:spTree>
    <p:extLst>
      <p:ext uri="{BB962C8B-B14F-4D97-AF65-F5344CB8AC3E}">
        <p14:creationId xmlns:p14="http://schemas.microsoft.com/office/powerpoint/2010/main" val="414769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Widescreen</PresentationFormat>
  <Paragraphs>13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Types of parent </vt:lpstr>
      <vt:lpstr>What type of parent am I ? </vt:lpstr>
      <vt:lpstr>Helicopter  </vt:lpstr>
      <vt:lpstr>What type of parent am I ? </vt:lpstr>
      <vt:lpstr>Zebra crossing parent</vt:lpstr>
      <vt:lpstr>What type of parent am I ? </vt:lpstr>
      <vt:lpstr>Miner parent </vt:lpstr>
      <vt:lpstr>What type of parent am I?  </vt:lpstr>
      <vt:lpstr>Unplugged  </vt:lpstr>
      <vt:lpstr>What type of parent am I ? </vt:lpstr>
      <vt:lpstr>Absent parent  </vt:lpstr>
      <vt:lpstr>What type of parent am I ? </vt:lpstr>
      <vt:lpstr>Consultant parent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parent </dc:title>
  <dc:creator>Jeannie Gordon</dc:creator>
  <cp:lastModifiedBy>Jeannie Gordon</cp:lastModifiedBy>
  <cp:revision>1</cp:revision>
  <dcterms:created xsi:type="dcterms:W3CDTF">2021-02-01T16:57:40Z</dcterms:created>
  <dcterms:modified xsi:type="dcterms:W3CDTF">2021-02-01T16:58:30Z</dcterms:modified>
</cp:coreProperties>
</file>