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43" r:id="rId2"/>
    <p:sldId id="444" r:id="rId3"/>
    <p:sldId id="445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987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2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4541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76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931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970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232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023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1353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053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6463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219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7010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1926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239590DF-045E-4C18-8F4C-0585B4EFE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235"/>
          <a:stretch/>
        </p:blipFill>
        <p:spPr>
          <a:xfrm>
            <a:off x="4309047" y="1668609"/>
            <a:ext cx="5847815" cy="3309976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D112C95-BC03-4270-894C-112398D11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987921"/>
            <a:ext cx="4023360" cy="3540711"/>
          </a:xfrm>
        </p:spPr>
        <p:txBody>
          <a:bodyPr vert="horz" lIns="91440" tIns="45720" rIns="91440" bIns="45720" rtlCol="0" anchor="b">
            <a:normAutofit/>
          </a:bodyPr>
          <a:lstStyle/>
          <a:p>
            <a:br>
              <a:rPr lang="en-US" dirty="0"/>
            </a:br>
            <a:r>
              <a:rPr lang="en-US" dirty="0"/>
              <a:t>Aeroplane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metaphor</a:t>
            </a:r>
            <a:endParaRPr lang="en-US" sz="48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3111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239590DF-045E-4C18-8F4C-0585B4EFE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9047" y="1676325"/>
            <a:ext cx="5847815" cy="3294543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D112C95-BC03-4270-894C-112398D11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987921"/>
            <a:ext cx="4023360" cy="3540711"/>
          </a:xfrm>
        </p:spPr>
        <p:txBody>
          <a:bodyPr vert="horz" lIns="91440" tIns="45720" rIns="91440" bIns="45720" rtlCol="0" anchor="b">
            <a:normAutofit/>
          </a:bodyPr>
          <a:lstStyle/>
          <a:p>
            <a:br>
              <a:rPr lang="en-US" dirty="0"/>
            </a:br>
            <a:r>
              <a:rPr lang="en-US" dirty="0"/>
              <a:t>Aeroplane  metaphor</a:t>
            </a:r>
            <a:endParaRPr lang="en-US" sz="48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406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239590DF-045E-4C18-8F4C-0585B4EFE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0626" y="1547016"/>
            <a:ext cx="6033338" cy="3616296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D112C95-BC03-4270-894C-112398D11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987921"/>
            <a:ext cx="4023360" cy="3540711"/>
          </a:xfrm>
        </p:spPr>
        <p:txBody>
          <a:bodyPr vert="horz" lIns="91440" tIns="45720" rIns="91440" bIns="45720" rtlCol="0" anchor="b">
            <a:normAutofit/>
          </a:bodyPr>
          <a:lstStyle/>
          <a:p>
            <a:br>
              <a:rPr lang="en-US" dirty="0"/>
            </a:br>
            <a:r>
              <a:rPr lang="en-US" dirty="0"/>
              <a:t>Aeroplane  metaphor</a:t>
            </a:r>
            <a:endParaRPr lang="en-US" sz="48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4160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1_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1_Office Theme</vt:lpstr>
      <vt:lpstr> Aeroplane metaphor</vt:lpstr>
      <vt:lpstr> Aeroplane  metaphor</vt:lpstr>
      <vt:lpstr> Aeroplane  metaphor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Aeroplane metaphor</dc:title>
  <dc:creator>Jeannie Gordon</dc:creator>
  <cp:lastModifiedBy>Jeannie Gordon</cp:lastModifiedBy>
  <cp:revision>1</cp:revision>
  <dcterms:created xsi:type="dcterms:W3CDTF">2021-02-04T14:34:43Z</dcterms:created>
  <dcterms:modified xsi:type="dcterms:W3CDTF">2021-02-04T14:36:53Z</dcterms:modified>
</cp:coreProperties>
</file>